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9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6"/>
  </p:notesMasterIdLst>
  <p:handoutMasterIdLst>
    <p:handoutMasterId r:id="rId47"/>
  </p:handoutMasterIdLst>
  <p:sldIdLst>
    <p:sldId id="260" r:id="rId2"/>
    <p:sldId id="257" r:id="rId3"/>
    <p:sldId id="258" r:id="rId4"/>
    <p:sldId id="296" r:id="rId5"/>
    <p:sldId id="295" r:id="rId6"/>
    <p:sldId id="271" r:id="rId7"/>
    <p:sldId id="261" r:id="rId8"/>
    <p:sldId id="272" r:id="rId9"/>
    <p:sldId id="262" r:id="rId10"/>
    <p:sldId id="263" r:id="rId11"/>
    <p:sldId id="303" r:id="rId12"/>
    <p:sldId id="264" r:id="rId13"/>
    <p:sldId id="298" r:id="rId14"/>
    <p:sldId id="299" r:id="rId15"/>
    <p:sldId id="268" r:id="rId16"/>
    <p:sldId id="276" r:id="rId17"/>
    <p:sldId id="265" r:id="rId18"/>
    <p:sldId id="307" r:id="rId19"/>
    <p:sldId id="308" r:id="rId20"/>
    <p:sldId id="301" r:id="rId21"/>
    <p:sldId id="302" r:id="rId22"/>
    <p:sldId id="292" r:id="rId23"/>
    <p:sldId id="266" r:id="rId24"/>
    <p:sldId id="290" r:id="rId25"/>
    <p:sldId id="293" r:id="rId26"/>
    <p:sldId id="294" r:id="rId27"/>
    <p:sldId id="269" r:id="rId28"/>
    <p:sldId id="310" r:id="rId29"/>
    <p:sldId id="309" r:id="rId30"/>
    <p:sldId id="304" r:id="rId31"/>
    <p:sldId id="273" r:id="rId32"/>
    <p:sldId id="280" r:id="rId33"/>
    <p:sldId id="283" r:id="rId34"/>
    <p:sldId id="285" r:id="rId35"/>
    <p:sldId id="286" r:id="rId36"/>
    <p:sldId id="287" r:id="rId37"/>
    <p:sldId id="288" r:id="rId38"/>
    <p:sldId id="278" r:id="rId39"/>
    <p:sldId id="279" r:id="rId40"/>
    <p:sldId id="270" r:id="rId41"/>
    <p:sldId id="282" r:id="rId42"/>
    <p:sldId id="284" r:id="rId43"/>
    <p:sldId id="267" r:id="rId44"/>
    <p:sldId id="274" r:id="rId45"/>
  </p:sldIdLst>
  <p:sldSz cx="9144000" cy="5143500" type="screen16x9"/>
  <p:notesSz cx="7099300" cy="10234613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Segoe UI Black" panose="020B0A02040204020203" pitchFamily="34" charset="0"/>
      <p:bold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AE05609-BE50-4929-A5DA-8ED7A0B6538B}">
          <p14:sldIdLst>
            <p14:sldId id="260"/>
            <p14:sldId id="257"/>
          </p14:sldIdLst>
        </p14:section>
        <p14:section name="State of the Art &amp; Previous Work" id="{924AD6D8-D5B8-4E9E-A39E-2A40F5FF201C}">
          <p14:sldIdLst>
            <p14:sldId id="258"/>
            <p14:sldId id="296"/>
            <p14:sldId id="295"/>
            <p14:sldId id="271"/>
          </p14:sldIdLst>
        </p14:section>
        <p14:section name="Objectives" id="{46D8BD59-47C2-4179-BA67-CF3AF2EE8F60}">
          <p14:sldIdLst>
            <p14:sldId id="261"/>
            <p14:sldId id="272"/>
          </p14:sldIdLst>
        </p14:section>
        <p14:section name="Software Development" id="{7D70A522-001C-42FD-82A6-A47071BEF1BA}">
          <p14:sldIdLst>
            <p14:sldId id="262"/>
          </p14:sldIdLst>
        </p14:section>
        <p14:section name="Software Description" id="{FB460963-9EFE-458B-9D63-246091DEF9DA}">
          <p14:sldIdLst>
            <p14:sldId id="263"/>
            <p14:sldId id="303"/>
          </p14:sldIdLst>
        </p14:section>
        <p14:section name="Linear Systems" id="{5D9C5664-A0C9-4C3C-B807-3B3F6B8F04A1}">
          <p14:sldIdLst>
            <p14:sldId id="264"/>
            <p14:sldId id="298"/>
            <p14:sldId id="299"/>
            <p14:sldId id="268"/>
            <p14:sldId id="276"/>
          </p14:sldIdLst>
        </p14:section>
        <p14:section name="Interpolation" id="{20C98CAF-4813-4B6B-8176-9B37E08D78CD}">
          <p14:sldIdLst>
            <p14:sldId id="265"/>
            <p14:sldId id="307"/>
            <p14:sldId id="308"/>
            <p14:sldId id="301"/>
            <p14:sldId id="302"/>
            <p14:sldId id="292"/>
          </p14:sldIdLst>
        </p14:section>
        <p14:section name="NonLinear Solver" id="{BFF6CF2C-29B2-48F9-AC53-984AF1B1FC4A}">
          <p14:sldIdLst>
            <p14:sldId id="266"/>
            <p14:sldId id="290"/>
            <p14:sldId id="293"/>
            <p14:sldId id="294"/>
          </p14:sldIdLst>
        </p14:section>
        <p14:section name="Random Number Generator" id="{F8951F9D-E638-4B65-8A55-F6039699D796}">
          <p14:sldIdLst>
            <p14:sldId id="269"/>
            <p14:sldId id="310"/>
            <p14:sldId id="309"/>
            <p14:sldId id="304"/>
            <p14:sldId id="273"/>
          </p14:sldIdLst>
        </p14:section>
        <p14:section name="Hidden" id="{E246B9A4-B9D9-4592-A727-4F10610D64F9}">
          <p14:sldIdLst>
            <p14:sldId id="280"/>
            <p14:sldId id="283"/>
            <p14:sldId id="285"/>
            <p14:sldId id="286"/>
            <p14:sldId id="287"/>
            <p14:sldId id="288"/>
            <p14:sldId id="278"/>
            <p14:sldId id="279"/>
            <p14:sldId id="270"/>
            <p14:sldId id="282"/>
            <p14:sldId id="284"/>
            <p14:sldId id="267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9467BD"/>
    <a:srgbClr val="D62728"/>
    <a:srgbClr val="2CA02C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BC5983-C51B-4FA5-ABA1-11A6B4B04CF1}" v="4562" dt="2023-06-29T05:28:57.484"/>
  </p1510:revLst>
</p1510:revInfo>
</file>

<file path=ppt/tableStyles.xml><?xml version="1.0" encoding="utf-8"?>
<a:tblStyleLst xmlns:a="http://schemas.openxmlformats.org/drawingml/2006/main" def="{69CEE830-7C03-4A64-90B6-0ABF847AF542}">
  <a:tblStyle styleId="{69CEE830-7C03-4A64-90B6-0ABF847AF5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85939" autoAdjust="0"/>
  </p:normalViewPr>
  <p:slideViewPr>
    <p:cSldViewPr snapToGrid="0">
      <p:cViewPr varScale="1">
        <p:scale>
          <a:sx n="120" d="100"/>
          <a:sy n="120" d="100"/>
        </p:scale>
        <p:origin x="1404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Bellido Pazos" userId="6672f4cd2104aeb4" providerId="LiveId" clId="{79BC5983-C51B-4FA5-ABA1-11A6B4B04CF1}"/>
    <pc:docChg chg="undo redo custSel addSld delSld modSld sldOrd delSection modSection modNotesMaster modHandout modShowInfo">
      <pc:chgData name="Fernando Bellido Pazos" userId="6672f4cd2104aeb4" providerId="LiveId" clId="{79BC5983-C51B-4FA5-ABA1-11A6B4B04CF1}" dt="2023-06-29T05:29:05.969" v="4262" actId="20577"/>
      <pc:docMkLst>
        <pc:docMk/>
      </pc:docMkLst>
      <pc:sldChg chg="modNotes">
        <pc:chgData name="Fernando Bellido Pazos" userId="6672f4cd2104aeb4" providerId="LiveId" clId="{79BC5983-C51B-4FA5-ABA1-11A6B4B04CF1}" dt="2023-06-28T15:07:23.002" v="4252"/>
        <pc:sldMkLst>
          <pc:docMk/>
          <pc:sldMk cId="0" sldId="257"/>
        </pc:sldMkLst>
      </pc:sldChg>
      <pc:sldChg chg="modNotes modNotesTx">
        <pc:chgData name="Fernando Bellido Pazos" userId="6672f4cd2104aeb4" providerId="LiveId" clId="{79BC5983-C51B-4FA5-ABA1-11A6B4B04CF1}" dt="2023-06-28T15:07:23.002" v="4252"/>
        <pc:sldMkLst>
          <pc:docMk/>
          <pc:sldMk cId="4057316352" sldId="258"/>
        </pc:sldMkLst>
      </pc:sldChg>
      <pc:sldChg chg="addSp delSp modSp mod modShow modNotes">
        <pc:chgData name="Fernando Bellido Pazos" userId="6672f4cd2104aeb4" providerId="LiveId" clId="{79BC5983-C51B-4FA5-ABA1-11A6B4B04CF1}" dt="2023-06-28T15:07:23.002" v="4252"/>
        <pc:sldMkLst>
          <pc:docMk/>
          <pc:sldMk cId="3634358165" sldId="260"/>
        </pc:sldMkLst>
        <pc:spChg chg="add mod">
          <ac:chgData name="Fernando Bellido Pazos" userId="6672f4cd2104aeb4" providerId="LiveId" clId="{79BC5983-C51B-4FA5-ABA1-11A6B4B04CF1}" dt="2023-06-15T14:19:01.309" v="3413" actId="20577"/>
          <ac:spMkLst>
            <pc:docMk/>
            <pc:sldMk cId="3634358165" sldId="260"/>
            <ac:spMk id="2" creationId="{E0C164E8-0056-BB6F-9535-5BBF72E911C3}"/>
          </ac:spMkLst>
        </pc:spChg>
        <pc:picChg chg="add del mod">
          <ac:chgData name="Fernando Bellido Pazos" userId="6672f4cd2104aeb4" providerId="LiveId" clId="{79BC5983-C51B-4FA5-ABA1-11A6B4B04CF1}" dt="2023-06-20T13:24:35.550" v="3416" actId="478"/>
          <ac:picMkLst>
            <pc:docMk/>
            <pc:sldMk cId="3634358165" sldId="260"/>
            <ac:picMk id="3" creationId="{24B8C9A0-3674-7830-F809-5EF529E746B1}"/>
          </ac:picMkLst>
        </pc:picChg>
        <pc:picChg chg="add del mod">
          <ac:chgData name="Fernando Bellido Pazos" userId="6672f4cd2104aeb4" providerId="LiveId" clId="{79BC5983-C51B-4FA5-ABA1-11A6B4B04CF1}" dt="2023-06-20T13:32:15.289" v="3418" actId="478"/>
          <ac:picMkLst>
            <pc:docMk/>
            <pc:sldMk cId="3634358165" sldId="260"/>
            <ac:picMk id="4" creationId="{D318DB22-AE06-19A1-EA8E-2C88FC2D9E4B}"/>
          </ac:picMkLst>
        </pc:picChg>
      </pc:sldChg>
      <pc:sldChg chg="modNotes">
        <pc:chgData name="Fernando Bellido Pazos" userId="6672f4cd2104aeb4" providerId="LiveId" clId="{79BC5983-C51B-4FA5-ABA1-11A6B4B04CF1}" dt="2023-06-28T15:07:23.002" v="4252"/>
        <pc:sldMkLst>
          <pc:docMk/>
          <pc:sldMk cId="3548156558" sldId="261"/>
        </pc:sldMkLst>
      </pc:sldChg>
      <pc:sldChg chg="addSp modSp mod modNotes modNotesTx">
        <pc:chgData name="Fernando Bellido Pazos" userId="6672f4cd2104aeb4" providerId="LiveId" clId="{79BC5983-C51B-4FA5-ABA1-11A6B4B04CF1}" dt="2023-06-28T15:07:23.002" v="4252"/>
        <pc:sldMkLst>
          <pc:docMk/>
          <pc:sldMk cId="3211215772" sldId="262"/>
        </pc:sldMkLst>
        <pc:spChg chg="add mod">
          <ac:chgData name="Fernando Bellido Pazos" userId="6672f4cd2104aeb4" providerId="LiveId" clId="{79BC5983-C51B-4FA5-ABA1-11A6B4B04CF1}" dt="2023-06-15T14:14:20.076" v="3337" actId="20577"/>
          <ac:spMkLst>
            <pc:docMk/>
            <pc:sldMk cId="3211215772" sldId="262"/>
            <ac:spMk id="4" creationId="{E1BFD8BA-2F36-DA3B-4FA4-1A566351F2C5}"/>
          </ac:spMkLst>
        </pc:spChg>
        <pc:graphicFrameChg chg="mod modGraphic">
          <ac:chgData name="Fernando Bellido Pazos" userId="6672f4cd2104aeb4" providerId="LiveId" clId="{79BC5983-C51B-4FA5-ABA1-11A6B4B04CF1}" dt="2023-06-15T14:13:33.544" v="3328" actId="1076"/>
          <ac:graphicFrameMkLst>
            <pc:docMk/>
            <pc:sldMk cId="3211215772" sldId="262"/>
            <ac:graphicFrameMk id="6" creationId="{7DC12E78-21D5-D8A7-D1F0-440854631CDF}"/>
          </ac:graphicFrameMkLst>
        </pc:graphicFrameChg>
      </pc:sldChg>
      <pc:sldChg chg="addSp modSp mod modNotes modNotesTx">
        <pc:chgData name="Fernando Bellido Pazos" userId="6672f4cd2104aeb4" providerId="LiveId" clId="{79BC5983-C51B-4FA5-ABA1-11A6B4B04CF1}" dt="2023-06-28T15:07:23.002" v="4252"/>
        <pc:sldMkLst>
          <pc:docMk/>
          <pc:sldMk cId="1063317149" sldId="264"/>
        </pc:sldMkLst>
        <pc:spChg chg="add mod">
          <ac:chgData name="Fernando Bellido Pazos" userId="6672f4cd2104aeb4" providerId="LiveId" clId="{79BC5983-C51B-4FA5-ABA1-11A6B4B04CF1}" dt="2023-06-15T14:15:08.594" v="3347" actId="14100"/>
          <ac:spMkLst>
            <pc:docMk/>
            <pc:sldMk cId="1063317149" sldId="264"/>
            <ac:spMk id="4" creationId="{068956DA-198C-B766-513D-4E3BD40A6AA2}"/>
          </ac:spMkLst>
        </pc:spChg>
      </pc:sldChg>
      <pc:sldChg chg="addSp modSp mod modAnim modNotes modNotesTx">
        <pc:chgData name="Fernando Bellido Pazos" userId="6672f4cd2104aeb4" providerId="LiveId" clId="{79BC5983-C51B-4FA5-ABA1-11A6B4B04CF1}" dt="2023-06-28T15:07:23.002" v="4252"/>
        <pc:sldMkLst>
          <pc:docMk/>
          <pc:sldMk cId="1732363848" sldId="265"/>
        </pc:sldMkLst>
        <pc:spChg chg="add mod">
          <ac:chgData name="Fernando Bellido Pazos" userId="6672f4cd2104aeb4" providerId="LiveId" clId="{79BC5983-C51B-4FA5-ABA1-11A6B4B04CF1}" dt="2023-06-15T14:16:22.715" v="3366" actId="20577"/>
          <ac:spMkLst>
            <pc:docMk/>
            <pc:sldMk cId="1732363848" sldId="265"/>
            <ac:spMk id="5" creationId="{982960D5-5626-034F-8F84-3B56C9993EB2}"/>
          </ac:spMkLst>
        </pc:spChg>
        <pc:graphicFrameChg chg="mod">
          <ac:chgData name="Fernando Bellido Pazos" userId="6672f4cd2104aeb4" providerId="LiveId" clId="{79BC5983-C51B-4FA5-ABA1-11A6B4B04CF1}" dt="2023-06-14T14:29:39.859" v="1073" actId="20577"/>
          <ac:graphicFrameMkLst>
            <pc:docMk/>
            <pc:sldMk cId="1732363848" sldId="265"/>
            <ac:graphicFrameMk id="4" creationId="{93775487-1C7D-062E-838E-30AAB30081A5}"/>
          </ac:graphicFrameMkLst>
        </pc:graphicFrameChg>
      </pc:sldChg>
      <pc:sldChg chg="addSp modSp mod modNotes">
        <pc:chgData name="Fernando Bellido Pazos" userId="6672f4cd2104aeb4" providerId="LiveId" clId="{79BC5983-C51B-4FA5-ABA1-11A6B4B04CF1}" dt="2023-06-28T15:07:23.002" v="4252"/>
        <pc:sldMkLst>
          <pc:docMk/>
          <pc:sldMk cId="1692167606" sldId="266"/>
        </pc:sldMkLst>
        <pc:spChg chg="add mod">
          <ac:chgData name="Fernando Bellido Pazos" userId="6672f4cd2104aeb4" providerId="LiveId" clId="{79BC5983-C51B-4FA5-ABA1-11A6B4B04CF1}" dt="2023-06-15T14:17:08.689" v="3382" actId="20577"/>
          <ac:spMkLst>
            <pc:docMk/>
            <pc:sldMk cId="1692167606" sldId="266"/>
            <ac:spMk id="5" creationId="{BF0547A0-8346-98B0-B08D-FE744CFD04A5}"/>
          </ac:spMkLst>
        </pc:spChg>
      </pc:sldChg>
      <pc:sldChg chg="addSp modSp mod modAnim modShow modNotes">
        <pc:chgData name="Fernando Bellido Pazos" userId="6672f4cd2104aeb4" providerId="LiveId" clId="{79BC5983-C51B-4FA5-ABA1-11A6B4B04CF1}" dt="2023-06-28T15:07:23.002" v="4252"/>
        <pc:sldMkLst>
          <pc:docMk/>
          <pc:sldMk cId="4122492563" sldId="268"/>
        </pc:sldMkLst>
        <pc:spChg chg="add mod">
          <ac:chgData name="Fernando Bellido Pazos" userId="6672f4cd2104aeb4" providerId="LiveId" clId="{79BC5983-C51B-4FA5-ABA1-11A6B4B04CF1}" dt="2023-06-15T14:15:45.204" v="3357" actId="20577"/>
          <ac:spMkLst>
            <pc:docMk/>
            <pc:sldMk cId="4122492563" sldId="268"/>
            <ac:spMk id="13" creationId="{B0A2B8E7-818A-7CDE-98F9-3D19587B05C1}"/>
          </ac:spMkLst>
        </pc:spChg>
        <pc:graphicFrameChg chg="mod">
          <ac:chgData name="Fernando Bellido Pazos" userId="6672f4cd2104aeb4" providerId="LiveId" clId="{79BC5983-C51B-4FA5-ABA1-11A6B4B04CF1}" dt="2023-06-21T14:29:07.587" v="3422"/>
          <ac:graphicFrameMkLst>
            <pc:docMk/>
            <pc:sldMk cId="4122492563" sldId="268"/>
            <ac:graphicFrameMk id="6" creationId="{A96B161D-D6D5-9323-B013-885D306589BB}"/>
          </ac:graphicFrameMkLst>
        </pc:graphicFrameChg>
      </pc:sldChg>
      <pc:sldChg chg="addSp modSp mod">
        <pc:chgData name="Fernando Bellido Pazos" userId="6672f4cd2104aeb4" providerId="LiveId" clId="{79BC5983-C51B-4FA5-ABA1-11A6B4B04CF1}" dt="2023-06-15T14:17:40.362" v="3394" actId="20577"/>
        <pc:sldMkLst>
          <pc:docMk/>
          <pc:sldMk cId="45530950" sldId="269"/>
        </pc:sldMkLst>
        <pc:spChg chg="add mod">
          <ac:chgData name="Fernando Bellido Pazos" userId="6672f4cd2104aeb4" providerId="LiveId" clId="{79BC5983-C51B-4FA5-ABA1-11A6B4B04CF1}" dt="2023-06-15T14:17:40.362" v="3394" actId="20577"/>
          <ac:spMkLst>
            <pc:docMk/>
            <pc:sldMk cId="45530950" sldId="269"/>
            <ac:spMk id="4" creationId="{2ADFCF82-21C2-BA01-C8A5-582ED8AEEC35}"/>
          </ac:spMkLst>
        </pc:spChg>
      </pc:sldChg>
      <pc:sldChg chg="modNotes">
        <pc:chgData name="Fernando Bellido Pazos" userId="6672f4cd2104aeb4" providerId="LiveId" clId="{79BC5983-C51B-4FA5-ABA1-11A6B4B04CF1}" dt="2023-06-28T15:07:23.002" v="4252"/>
        <pc:sldMkLst>
          <pc:docMk/>
          <pc:sldMk cId="927413746" sldId="270"/>
        </pc:sldMkLst>
      </pc:sldChg>
      <pc:sldChg chg="addSp delSp modSp mod modNotes">
        <pc:chgData name="Fernando Bellido Pazos" userId="6672f4cd2104aeb4" providerId="LiveId" clId="{79BC5983-C51B-4FA5-ABA1-11A6B4B04CF1}" dt="2023-06-28T15:07:23.002" v="4252"/>
        <pc:sldMkLst>
          <pc:docMk/>
          <pc:sldMk cId="1613871802" sldId="271"/>
        </pc:sldMkLst>
        <pc:spChg chg="add del mod">
          <ac:chgData name="Fernando Bellido Pazos" userId="6672f4cd2104aeb4" providerId="LiveId" clId="{79BC5983-C51B-4FA5-ABA1-11A6B4B04CF1}" dt="2023-06-15T14:11:12.516" v="3289"/>
          <ac:spMkLst>
            <pc:docMk/>
            <pc:sldMk cId="1613871802" sldId="271"/>
            <ac:spMk id="4" creationId="{1302E862-A093-BAB7-1CFE-C4C4DFEE780C}"/>
          </ac:spMkLst>
        </pc:spChg>
        <pc:spChg chg="add del mod">
          <ac:chgData name="Fernando Bellido Pazos" userId="6672f4cd2104aeb4" providerId="LiveId" clId="{79BC5983-C51B-4FA5-ABA1-11A6B4B04CF1}" dt="2023-06-15T14:13:07.324" v="3321" actId="1076"/>
          <ac:spMkLst>
            <pc:docMk/>
            <pc:sldMk cId="1613871802" sldId="271"/>
            <ac:spMk id="6" creationId="{463BFAF1-D149-FA20-4DEA-C09497B70CEC}"/>
          </ac:spMkLst>
        </pc:spChg>
        <pc:spChg chg="add del mod">
          <ac:chgData name="Fernando Bellido Pazos" userId="6672f4cd2104aeb4" providerId="LiveId" clId="{79BC5983-C51B-4FA5-ABA1-11A6B4B04CF1}" dt="2023-06-15T14:13:04.671" v="3318"/>
          <ac:spMkLst>
            <pc:docMk/>
            <pc:sldMk cId="1613871802" sldId="271"/>
            <ac:spMk id="8" creationId="{C403B816-ADE4-06A8-8E7E-2460667F8CBF}"/>
          </ac:spMkLst>
        </pc:spChg>
      </pc:sldChg>
      <pc:sldChg chg="addSp modSp mod modNotes">
        <pc:chgData name="Fernando Bellido Pazos" userId="6672f4cd2104aeb4" providerId="LiveId" clId="{79BC5983-C51B-4FA5-ABA1-11A6B4B04CF1}" dt="2023-06-28T15:07:23.002" v="4252"/>
        <pc:sldMkLst>
          <pc:docMk/>
          <pc:sldMk cId="3713686854" sldId="272"/>
        </pc:sldMkLst>
        <pc:spChg chg="add mod">
          <ac:chgData name="Fernando Bellido Pazos" userId="6672f4cd2104aeb4" providerId="LiveId" clId="{79BC5983-C51B-4FA5-ABA1-11A6B4B04CF1}" dt="2023-06-15T14:13:07.773" v="3322" actId="1076"/>
          <ac:spMkLst>
            <pc:docMk/>
            <pc:sldMk cId="3713686854" sldId="272"/>
            <ac:spMk id="4" creationId="{154747A8-4D46-78BD-675B-A616C392B156}"/>
          </ac:spMkLst>
        </pc:spChg>
      </pc:sldChg>
      <pc:sldChg chg="addSp delSp modSp mod">
        <pc:chgData name="Fernando Bellido Pazos" userId="6672f4cd2104aeb4" providerId="LiveId" clId="{79BC5983-C51B-4FA5-ABA1-11A6B4B04CF1}" dt="2023-06-21T14:47:47.168" v="3428" actId="113"/>
        <pc:sldMkLst>
          <pc:docMk/>
          <pc:sldMk cId="2626973631" sldId="273"/>
        </pc:sldMkLst>
        <pc:spChg chg="add mod">
          <ac:chgData name="Fernando Bellido Pazos" userId="6672f4cd2104aeb4" providerId="LiveId" clId="{79BC5983-C51B-4FA5-ABA1-11A6B4B04CF1}" dt="2023-06-15T14:18:37.905" v="3406" actId="20577"/>
          <ac:spMkLst>
            <pc:docMk/>
            <pc:sldMk cId="2626973631" sldId="273"/>
            <ac:spMk id="4" creationId="{CAAB7E9A-DBBE-A527-4529-563CDB27460C}"/>
          </ac:spMkLst>
        </pc:spChg>
        <pc:spChg chg="del">
          <ac:chgData name="Fernando Bellido Pazos" userId="6672f4cd2104aeb4" providerId="LiveId" clId="{79BC5983-C51B-4FA5-ABA1-11A6B4B04CF1}" dt="2023-06-21T14:47:18.660" v="3423" actId="478"/>
          <ac:spMkLst>
            <pc:docMk/>
            <pc:sldMk cId="2626973631" sldId="273"/>
            <ac:spMk id="8" creationId="{9D0A268F-AEC8-CC9F-899D-D34AEE771B71}"/>
          </ac:spMkLst>
        </pc:spChg>
        <pc:spChg chg="mod">
          <ac:chgData name="Fernando Bellido Pazos" userId="6672f4cd2104aeb4" providerId="LiveId" clId="{79BC5983-C51B-4FA5-ABA1-11A6B4B04CF1}" dt="2023-06-21T14:47:47.168" v="3428" actId="113"/>
          <ac:spMkLst>
            <pc:docMk/>
            <pc:sldMk cId="2626973631" sldId="273"/>
            <ac:spMk id="9" creationId="{0648B45C-36AC-2CAC-ACB1-5268B9F34A82}"/>
          </ac:spMkLst>
        </pc:spChg>
        <pc:spChg chg="del">
          <ac:chgData name="Fernando Bellido Pazos" userId="6672f4cd2104aeb4" providerId="LiveId" clId="{79BC5983-C51B-4FA5-ABA1-11A6B4B04CF1}" dt="2023-06-21T14:47:19.446" v="3424" actId="478"/>
          <ac:spMkLst>
            <pc:docMk/>
            <pc:sldMk cId="2626973631" sldId="273"/>
            <ac:spMk id="10" creationId="{5509DDBB-695B-6FA8-2AC3-248419F67AC3}"/>
          </ac:spMkLst>
        </pc:spChg>
        <pc:spChg chg="mod">
          <ac:chgData name="Fernando Bellido Pazos" userId="6672f4cd2104aeb4" providerId="LiveId" clId="{79BC5983-C51B-4FA5-ABA1-11A6B4B04CF1}" dt="2023-06-21T14:47:43.541" v="3427" actId="403"/>
          <ac:spMkLst>
            <pc:docMk/>
            <pc:sldMk cId="2626973631" sldId="273"/>
            <ac:spMk id="11" creationId="{F17B1F61-7078-B5F2-63D6-A07F05F83CA8}"/>
          </ac:spMkLst>
        </pc:spChg>
        <pc:spChg chg="mod">
          <ac:chgData name="Fernando Bellido Pazos" userId="6672f4cd2104aeb4" providerId="LiveId" clId="{79BC5983-C51B-4FA5-ABA1-11A6B4B04CF1}" dt="2023-06-21T14:47:47.168" v="3428" actId="113"/>
          <ac:spMkLst>
            <pc:docMk/>
            <pc:sldMk cId="2626973631" sldId="273"/>
            <ac:spMk id="14" creationId="{92E0B381-A47B-99E9-3272-31983C5A2441}"/>
          </ac:spMkLst>
        </pc:spChg>
        <pc:spChg chg="mod">
          <ac:chgData name="Fernando Bellido Pazos" userId="6672f4cd2104aeb4" providerId="LiveId" clId="{79BC5983-C51B-4FA5-ABA1-11A6B4B04CF1}" dt="2023-06-21T14:47:43.541" v="3427" actId="403"/>
          <ac:spMkLst>
            <pc:docMk/>
            <pc:sldMk cId="2626973631" sldId="273"/>
            <ac:spMk id="15" creationId="{632EDC1C-55E6-A8FF-42E5-8FB84DBA1E84}"/>
          </ac:spMkLst>
        </pc:spChg>
        <pc:spChg chg="mod">
          <ac:chgData name="Fernando Bellido Pazos" userId="6672f4cd2104aeb4" providerId="LiveId" clId="{79BC5983-C51B-4FA5-ABA1-11A6B4B04CF1}" dt="2023-06-21T14:47:47.168" v="3428" actId="113"/>
          <ac:spMkLst>
            <pc:docMk/>
            <pc:sldMk cId="2626973631" sldId="273"/>
            <ac:spMk id="17" creationId="{4B95A9F1-47C0-F2D7-984F-A2E90A296B06}"/>
          </ac:spMkLst>
        </pc:spChg>
        <pc:spChg chg="mod">
          <ac:chgData name="Fernando Bellido Pazos" userId="6672f4cd2104aeb4" providerId="LiveId" clId="{79BC5983-C51B-4FA5-ABA1-11A6B4B04CF1}" dt="2023-06-21T14:47:43.541" v="3427" actId="403"/>
          <ac:spMkLst>
            <pc:docMk/>
            <pc:sldMk cId="2626973631" sldId="273"/>
            <ac:spMk id="18" creationId="{27D5D895-49B2-5551-8ECF-4A70535E294C}"/>
          </ac:spMkLst>
        </pc:spChg>
      </pc:sldChg>
      <pc:sldChg chg="addSp modSp modNotes modNotesTx">
        <pc:chgData name="Fernando Bellido Pazos" userId="6672f4cd2104aeb4" providerId="LiveId" clId="{79BC5983-C51B-4FA5-ABA1-11A6B4B04CF1}" dt="2023-06-28T15:07:23.002" v="4252"/>
        <pc:sldMkLst>
          <pc:docMk/>
          <pc:sldMk cId="3769475623" sldId="276"/>
        </pc:sldMkLst>
        <pc:spChg chg="add mod">
          <ac:chgData name="Fernando Bellido Pazos" userId="6672f4cd2104aeb4" providerId="LiveId" clId="{79BC5983-C51B-4FA5-ABA1-11A6B4B04CF1}" dt="2023-06-15T14:15:53.102" v="3360"/>
          <ac:spMkLst>
            <pc:docMk/>
            <pc:sldMk cId="3769475623" sldId="276"/>
            <ac:spMk id="6" creationId="{27A393F2-0BB0-60B2-EED1-CFF350111356}"/>
          </ac:spMkLst>
        </pc:spChg>
      </pc:sldChg>
      <pc:sldChg chg="modNotes">
        <pc:chgData name="Fernando Bellido Pazos" userId="6672f4cd2104aeb4" providerId="LiveId" clId="{79BC5983-C51B-4FA5-ABA1-11A6B4B04CF1}" dt="2023-06-28T15:07:23.002" v="4252"/>
        <pc:sldMkLst>
          <pc:docMk/>
          <pc:sldMk cId="1252831604" sldId="278"/>
        </pc:sldMkLst>
      </pc:sldChg>
      <pc:sldChg chg="modNotes">
        <pc:chgData name="Fernando Bellido Pazos" userId="6672f4cd2104aeb4" providerId="LiveId" clId="{79BC5983-C51B-4FA5-ABA1-11A6B4B04CF1}" dt="2023-06-28T15:07:23.002" v="4252"/>
        <pc:sldMkLst>
          <pc:docMk/>
          <pc:sldMk cId="1071314743" sldId="279"/>
        </pc:sldMkLst>
      </pc:sldChg>
      <pc:sldChg chg="delSp mod ord delAnim modShow modNotes">
        <pc:chgData name="Fernando Bellido Pazos" userId="6672f4cd2104aeb4" providerId="LiveId" clId="{79BC5983-C51B-4FA5-ABA1-11A6B4B04CF1}" dt="2023-06-28T15:07:23.002" v="4252"/>
        <pc:sldMkLst>
          <pc:docMk/>
          <pc:sldMk cId="331204907" sldId="280"/>
        </pc:sldMkLst>
        <pc:picChg chg="del">
          <ac:chgData name="Fernando Bellido Pazos" userId="6672f4cd2104aeb4" providerId="LiveId" clId="{79BC5983-C51B-4FA5-ABA1-11A6B4B04CF1}" dt="2023-06-08T08:53:39.296" v="341" actId="478"/>
          <ac:picMkLst>
            <pc:docMk/>
            <pc:sldMk cId="331204907" sldId="280"/>
            <ac:picMk id="4" creationId="{B6BBEE5A-839A-2A4B-116B-9ED44C4B05BB}"/>
          </ac:picMkLst>
        </pc:picChg>
      </pc:sldChg>
      <pc:sldChg chg="del">
        <pc:chgData name="Fernando Bellido Pazos" userId="6672f4cd2104aeb4" providerId="LiveId" clId="{79BC5983-C51B-4FA5-ABA1-11A6B4B04CF1}" dt="2023-06-13T14:22:28.735" v="901" actId="47"/>
        <pc:sldMkLst>
          <pc:docMk/>
          <pc:sldMk cId="122246178" sldId="281"/>
        </pc:sldMkLst>
      </pc:sldChg>
      <pc:sldChg chg="modNotes">
        <pc:chgData name="Fernando Bellido Pazos" userId="6672f4cd2104aeb4" providerId="LiveId" clId="{79BC5983-C51B-4FA5-ABA1-11A6B4B04CF1}" dt="2023-06-28T15:07:23.002" v="4252"/>
        <pc:sldMkLst>
          <pc:docMk/>
          <pc:sldMk cId="1129721056" sldId="282"/>
        </pc:sldMkLst>
      </pc:sldChg>
      <pc:sldChg chg="delSp mod ord delAnim modShow modNotes">
        <pc:chgData name="Fernando Bellido Pazos" userId="6672f4cd2104aeb4" providerId="LiveId" clId="{79BC5983-C51B-4FA5-ABA1-11A6B4B04CF1}" dt="2023-06-28T15:07:23.002" v="4252"/>
        <pc:sldMkLst>
          <pc:docMk/>
          <pc:sldMk cId="1522971139" sldId="283"/>
        </pc:sldMkLst>
        <pc:picChg chg="del">
          <ac:chgData name="Fernando Bellido Pazos" userId="6672f4cd2104aeb4" providerId="LiveId" clId="{79BC5983-C51B-4FA5-ABA1-11A6B4B04CF1}" dt="2023-06-08T08:53:51.172" v="344" actId="478"/>
          <ac:picMkLst>
            <pc:docMk/>
            <pc:sldMk cId="1522971139" sldId="283"/>
            <ac:picMk id="9" creationId="{5A63336F-9BE1-8FF8-7B49-F7337A4E489F}"/>
          </ac:picMkLst>
        </pc:picChg>
      </pc:sldChg>
      <pc:sldChg chg="delSp mod ord delAnim modShow">
        <pc:chgData name="Fernando Bellido Pazos" userId="6672f4cd2104aeb4" providerId="LiveId" clId="{79BC5983-C51B-4FA5-ABA1-11A6B4B04CF1}" dt="2023-06-08T16:01:07.505" v="361"/>
        <pc:sldMkLst>
          <pc:docMk/>
          <pc:sldMk cId="1573539351" sldId="285"/>
        </pc:sldMkLst>
        <pc:picChg chg="del">
          <ac:chgData name="Fernando Bellido Pazos" userId="6672f4cd2104aeb4" providerId="LiveId" clId="{79BC5983-C51B-4FA5-ABA1-11A6B4B04CF1}" dt="2023-06-08T16:00:58.940" v="358" actId="478"/>
          <ac:picMkLst>
            <pc:docMk/>
            <pc:sldMk cId="1573539351" sldId="285"/>
            <ac:picMk id="4" creationId="{5A48D7B0-4C68-AA39-CD0B-9327A2ECAF50}"/>
          </ac:picMkLst>
        </pc:picChg>
      </pc:sldChg>
      <pc:sldChg chg="delSp mod ord delAnim modShow">
        <pc:chgData name="Fernando Bellido Pazos" userId="6672f4cd2104aeb4" providerId="LiveId" clId="{79BC5983-C51B-4FA5-ABA1-11A6B4B04CF1}" dt="2023-06-08T08:54:21.125" v="349" actId="729"/>
        <pc:sldMkLst>
          <pc:docMk/>
          <pc:sldMk cId="993918662" sldId="286"/>
        </pc:sldMkLst>
        <pc:picChg chg="del">
          <ac:chgData name="Fernando Bellido Pazos" userId="6672f4cd2104aeb4" providerId="LiveId" clId="{79BC5983-C51B-4FA5-ABA1-11A6B4B04CF1}" dt="2023-06-08T08:53:54.915" v="345" actId="478"/>
          <ac:picMkLst>
            <pc:docMk/>
            <pc:sldMk cId="993918662" sldId="286"/>
            <ac:picMk id="4" creationId="{F41D55F5-6EE6-2E0C-4993-CB321CC55541}"/>
          </ac:picMkLst>
        </pc:picChg>
      </pc:sldChg>
      <pc:sldChg chg="delSp mod ord delAnim modShow">
        <pc:chgData name="Fernando Bellido Pazos" userId="6672f4cd2104aeb4" providerId="LiveId" clId="{79BC5983-C51B-4FA5-ABA1-11A6B4B04CF1}" dt="2023-06-08T08:54:21.125" v="349" actId="729"/>
        <pc:sldMkLst>
          <pc:docMk/>
          <pc:sldMk cId="2855013821" sldId="287"/>
        </pc:sldMkLst>
        <pc:picChg chg="del">
          <ac:chgData name="Fernando Bellido Pazos" userId="6672f4cd2104aeb4" providerId="LiveId" clId="{79BC5983-C51B-4FA5-ABA1-11A6B4B04CF1}" dt="2023-06-08T08:54:02.433" v="346" actId="478"/>
          <ac:picMkLst>
            <pc:docMk/>
            <pc:sldMk cId="2855013821" sldId="287"/>
            <ac:picMk id="5" creationId="{40DB1CFB-EFD5-01FA-05C2-B57D3A909E9D}"/>
          </ac:picMkLst>
        </pc:picChg>
      </pc:sldChg>
      <pc:sldChg chg="modNotes">
        <pc:chgData name="Fernando Bellido Pazos" userId="6672f4cd2104aeb4" providerId="LiveId" clId="{79BC5983-C51B-4FA5-ABA1-11A6B4B04CF1}" dt="2023-06-28T15:07:23.002" v="4252"/>
        <pc:sldMkLst>
          <pc:docMk/>
          <pc:sldMk cId="358739515" sldId="288"/>
        </pc:sldMkLst>
      </pc:sldChg>
      <pc:sldChg chg="delSp del mod delAnim">
        <pc:chgData name="Fernando Bellido Pazos" userId="6672f4cd2104aeb4" providerId="LiveId" clId="{79BC5983-C51B-4FA5-ABA1-11A6B4B04CF1}" dt="2023-06-08T08:53:42.863" v="343" actId="47"/>
        <pc:sldMkLst>
          <pc:docMk/>
          <pc:sldMk cId="2364562124" sldId="289"/>
        </pc:sldMkLst>
        <pc:picChg chg="del">
          <ac:chgData name="Fernando Bellido Pazos" userId="6672f4cd2104aeb4" providerId="LiveId" clId="{79BC5983-C51B-4FA5-ABA1-11A6B4B04CF1}" dt="2023-06-08T08:53:41.626" v="342" actId="478"/>
          <ac:picMkLst>
            <pc:docMk/>
            <pc:sldMk cId="2364562124" sldId="289"/>
            <ac:picMk id="5" creationId="{D5AC9446-684B-39E6-0AC0-131D464FD692}"/>
          </ac:picMkLst>
        </pc:picChg>
      </pc:sldChg>
      <pc:sldChg chg="addSp modSp mod modNotes">
        <pc:chgData name="Fernando Bellido Pazos" userId="6672f4cd2104aeb4" providerId="LiveId" clId="{79BC5983-C51B-4FA5-ABA1-11A6B4B04CF1}" dt="2023-06-28T15:07:23.002" v="4252"/>
        <pc:sldMkLst>
          <pc:docMk/>
          <pc:sldMk cId="3624119500" sldId="290"/>
        </pc:sldMkLst>
        <pc:spChg chg="add mod">
          <ac:chgData name="Fernando Bellido Pazos" userId="6672f4cd2104aeb4" providerId="LiveId" clId="{79BC5983-C51B-4FA5-ABA1-11A6B4B04CF1}" dt="2023-06-15T14:17:20.723" v="3388" actId="20577"/>
          <ac:spMkLst>
            <pc:docMk/>
            <pc:sldMk cId="3624119500" sldId="290"/>
            <ac:spMk id="14" creationId="{8D16600D-8ABA-F53C-122B-5211AC113D86}"/>
          </ac:spMkLst>
        </pc:spChg>
      </pc:sldChg>
      <pc:sldChg chg="addSp modSp modNotes">
        <pc:chgData name="Fernando Bellido Pazos" userId="6672f4cd2104aeb4" providerId="LiveId" clId="{79BC5983-C51B-4FA5-ABA1-11A6B4B04CF1}" dt="2023-06-28T15:07:23.002" v="4252"/>
        <pc:sldMkLst>
          <pc:docMk/>
          <pc:sldMk cId="1239968920" sldId="292"/>
        </pc:sldMkLst>
        <pc:spChg chg="add mod">
          <ac:chgData name="Fernando Bellido Pazos" userId="6672f4cd2104aeb4" providerId="LiveId" clId="{79BC5983-C51B-4FA5-ABA1-11A6B4B04CF1}" dt="2023-06-15T14:16:42.627" v="3376"/>
          <ac:spMkLst>
            <pc:docMk/>
            <pc:sldMk cId="1239968920" sldId="292"/>
            <ac:spMk id="6" creationId="{53F0E0B1-AECF-208B-C496-0BC1549FE8BE}"/>
          </ac:spMkLst>
        </pc:spChg>
        <pc:picChg chg="mod">
          <ac:chgData name="Fernando Bellido Pazos" userId="6672f4cd2104aeb4" providerId="LiveId" clId="{79BC5983-C51B-4FA5-ABA1-11A6B4B04CF1}" dt="2023-06-08T16:00:48.188" v="357" actId="14826"/>
          <ac:picMkLst>
            <pc:docMk/>
            <pc:sldMk cId="1239968920" sldId="292"/>
            <ac:picMk id="5" creationId="{62C87932-F39E-7995-03A0-5ACE787599AC}"/>
          </ac:picMkLst>
        </pc:picChg>
      </pc:sldChg>
      <pc:sldChg chg="modSp mod modNotes">
        <pc:chgData name="Fernando Bellido Pazos" userId="6672f4cd2104aeb4" providerId="LiveId" clId="{79BC5983-C51B-4FA5-ABA1-11A6B4B04CF1}" dt="2023-06-28T15:07:23.002" v="4252"/>
        <pc:sldMkLst>
          <pc:docMk/>
          <pc:sldMk cId="3747989842" sldId="293"/>
        </pc:sldMkLst>
        <pc:picChg chg="mod">
          <ac:chgData name="Fernando Bellido Pazos" userId="6672f4cd2104aeb4" providerId="LiveId" clId="{79BC5983-C51B-4FA5-ABA1-11A6B4B04CF1}" dt="2023-06-13T15:41:54.215" v="937" actId="14100"/>
          <ac:picMkLst>
            <pc:docMk/>
            <pc:sldMk cId="3747989842" sldId="293"/>
            <ac:picMk id="15" creationId="{A86AC086-77D7-592C-E28D-640953D6D74D}"/>
          </ac:picMkLst>
        </pc:picChg>
      </pc:sldChg>
      <pc:sldChg chg="modSp mod modNotes">
        <pc:chgData name="Fernando Bellido Pazos" userId="6672f4cd2104aeb4" providerId="LiveId" clId="{79BC5983-C51B-4FA5-ABA1-11A6B4B04CF1}" dt="2023-06-28T15:07:23.002" v="4252"/>
        <pc:sldMkLst>
          <pc:docMk/>
          <pc:sldMk cId="2874600914" sldId="294"/>
        </pc:sldMkLst>
        <pc:picChg chg="mod">
          <ac:chgData name="Fernando Bellido Pazos" userId="6672f4cd2104aeb4" providerId="LiveId" clId="{79BC5983-C51B-4FA5-ABA1-11A6B4B04CF1}" dt="2023-06-13T15:42:06.248" v="940" actId="14100"/>
          <ac:picMkLst>
            <pc:docMk/>
            <pc:sldMk cId="2874600914" sldId="294"/>
            <ac:picMk id="4" creationId="{B73761C3-5157-9F08-4B0F-A9333F895C76}"/>
          </ac:picMkLst>
        </pc:picChg>
      </pc:sldChg>
      <pc:sldChg chg="addSp delSp modSp mod modNotes">
        <pc:chgData name="Fernando Bellido Pazos" userId="6672f4cd2104aeb4" providerId="LiveId" clId="{79BC5983-C51B-4FA5-ABA1-11A6B4B04CF1}" dt="2023-06-28T15:07:23.002" v="4252"/>
        <pc:sldMkLst>
          <pc:docMk/>
          <pc:sldMk cId="491344495" sldId="295"/>
        </pc:sldMkLst>
        <pc:spChg chg="add mod">
          <ac:chgData name="Fernando Bellido Pazos" userId="6672f4cd2104aeb4" providerId="LiveId" clId="{79BC5983-C51B-4FA5-ABA1-11A6B4B04CF1}" dt="2023-06-15T14:11:08.312" v="3287" actId="1076"/>
          <ac:spMkLst>
            <pc:docMk/>
            <pc:sldMk cId="491344495" sldId="295"/>
            <ac:spMk id="4" creationId="{29D14DD7-6EEB-5EAD-D450-2E51191DB697}"/>
          </ac:spMkLst>
        </pc:spChg>
        <pc:spChg chg="add del mod">
          <ac:chgData name="Fernando Bellido Pazos" userId="6672f4cd2104aeb4" providerId="LiveId" clId="{79BC5983-C51B-4FA5-ABA1-11A6B4B04CF1}" dt="2023-06-15T14:13:03.644" v="3316"/>
          <ac:spMkLst>
            <pc:docMk/>
            <pc:sldMk cId="491344495" sldId="295"/>
            <ac:spMk id="5" creationId="{4F4CAE96-F5AF-C030-52D5-5E1E0448AA69}"/>
          </ac:spMkLst>
        </pc:spChg>
      </pc:sldChg>
      <pc:sldChg chg="modNotes modNotesTx">
        <pc:chgData name="Fernando Bellido Pazos" userId="6672f4cd2104aeb4" providerId="LiveId" clId="{79BC5983-C51B-4FA5-ABA1-11A6B4B04CF1}" dt="2023-06-28T15:07:23.002" v="4252"/>
        <pc:sldMkLst>
          <pc:docMk/>
          <pc:sldMk cId="237280974" sldId="296"/>
        </pc:sldMkLst>
      </pc:sldChg>
      <pc:sldChg chg="addSp delSp modSp mod delAnim modShow modNotes modNotesTx">
        <pc:chgData name="Fernando Bellido Pazos" userId="6672f4cd2104aeb4" providerId="LiveId" clId="{79BC5983-C51B-4FA5-ABA1-11A6B4B04CF1}" dt="2023-06-28T15:07:23.002" v="4252"/>
        <pc:sldMkLst>
          <pc:docMk/>
          <pc:sldMk cId="2606290704" sldId="298"/>
        </pc:sldMkLst>
        <pc:spChg chg="add del mod">
          <ac:chgData name="Fernando Bellido Pazos" userId="6672f4cd2104aeb4" providerId="LiveId" clId="{79BC5983-C51B-4FA5-ABA1-11A6B4B04CF1}" dt="2023-06-15T14:15:49.417" v="3358" actId="478"/>
          <ac:spMkLst>
            <pc:docMk/>
            <pc:sldMk cId="2606290704" sldId="298"/>
            <ac:spMk id="6" creationId="{BB3A0EB3-C831-82BA-BE55-C87EB0A4788D}"/>
          </ac:spMkLst>
        </pc:spChg>
        <pc:spChg chg="add mod">
          <ac:chgData name="Fernando Bellido Pazos" userId="6672f4cd2104aeb4" providerId="LiveId" clId="{79BC5983-C51B-4FA5-ABA1-11A6B4B04CF1}" dt="2023-06-15T14:15:49.799" v="3359"/>
          <ac:spMkLst>
            <pc:docMk/>
            <pc:sldMk cId="2606290704" sldId="298"/>
            <ac:spMk id="16" creationId="{595C9378-81EE-283D-867A-47291D2E37C0}"/>
          </ac:spMkLst>
        </pc:spChg>
        <pc:spChg chg="del">
          <ac:chgData name="Fernando Bellido Pazos" userId="6672f4cd2104aeb4" providerId="LiveId" clId="{79BC5983-C51B-4FA5-ABA1-11A6B4B04CF1}" dt="2023-06-08T08:53:09.438" v="340" actId="478"/>
          <ac:spMkLst>
            <pc:docMk/>
            <pc:sldMk cId="2606290704" sldId="298"/>
            <ac:spMk id="16" creationId="{61065D20-8F7B-0A87-D374-F1F205A731E4}"/>
          </ac:spMkLst>
        </pc:spChg>
      </pc:sldChg>
      <pc:sldChg chg="addSp modSp mod modShow modNotes modNotesTx">
        <pc:chgData name="Fernando Bellido Pazos" userId="6672f4cd2104aeb4" providerId="LiveId" clId="{79BC5983-C51B-4FA5-ABA1-11A6B4B04CF1}" dt="2023-06-28T15:07:23.002" v="4252"/>
        <pc:sldMkLst>
          <pc:docMk/>
          <pc:sldMk cId="666875367" sldId="299"/>
        </pc:sldMkLst>
        <pc:spChg chg="add mod">
          <ac:chgData name="Fernando Bellido Pazos" userId="6672f4cd2104aeb4" providerId="LiveId" clId="{79BC5983-C51B-4FA5-ABA1-11A6B4B04CF1}" dt="2023-06-15T14:15:32.360" v="3352"/>
          <ac:spMkLst>
            <pc:docMk/>
            <pc:sldMk cId="666875367" sldId="299"/>
            <ac:spMk id="6" creationId="{A8ACAC70-99D2-DE19-2242-9D3EC647E84C}"/>
          </ac:spMkLst>
        </pc:spChg>
      </pc:sldChg>
      <pc:sldChg chg="addSp modSp mod modShow modNotes modNotesTx">
        <pc:chgData name="Fernando Bellido Pazos" userId="6672f4cd2104aeb4" providerId="LiveId" clId="{79BC5983-C51B-4FA5-ABA1-11A6B4B04CF1}" dt="2023-06-28T15:07:23.002" v="4252"/>
        <pc:sldMkLst>
          <pc:docMk/>
          <pc:sldMk cId="1995096931" sldId="301"/>
        </pc:sldMkLst>
        <pc:spChg chg="mod">
          <ac:chgData name="Fernando Bellido Pazos" userId="6672f4cd2104aeb4" providerId="LiveId" clId="{79BC5983-C51B-4FA5-ABA1-11A6B4B04CF1}" dt="2023-06-13T14:16:17.827" v="840" actId="20577"/>
          <ac:spMkLst>
            <pc:docMk/>
            <pc:sldMk cId="1995096931" sldId="301"/>
            <ac:spMk id="8" creationId="{D11364A5-1EDD-9805-81B7-7963CBF50C4E}"/>
          </ac:spMkLst>
        </pc:spChg>
        <pc:spChg chg="add mod">
          <ac:chgData name="Fernando Bellido Pazos" userId="6672f4cd2104aeb4" providerId="LiveId" clId="{79BC5983-C51B-4FA5-ABA1-11A6B4B04CF1}" dt="2023-06-15T14:16:39.741" v="3374"/>
          <ac:spMkLst>
            <pc:docMk/>
            <pc:sldMk cId="1995096931" sldId="301"/>
            <ac:spMk id="10" creationId="{CD10EAC3-6678-370F-C4F0-8FD038D35885}"/>
          </ac:spMkLst>
        </pc:spChg>
      </pc:sldChg>
      <pc:sldChg chg="addSp modSp mod modShow modNotes modNotesTx">
        <pc:chgData name="Fernando Bellido Pazos" userId="6672f4cd2104aeb4" providerId="LiveId" clId="{79BC5983-C51B-4FA5-ABA1-11A6B4B04CF1}" dt="2023-06-28T15:09:43.867" v="4253"/>
        <pc:sldMkLst>
          <pc:docMk/>
          <pc:sldMk cId="421247249" sldId="302"/>
        </pc:sldMkLst>
        <pc:spChg chg="mod">
          <ac:chgData name="Fernando Bellido Pazos" userId="6672f4cd2104aeb4" providerId="LiveId" clId="{79BC5983-C51B-4FA5-ABA1-11A6B4B04CF1}" dt="2023-06-28T15:09:43.867" v="4253"/>
          <ac:spMkLst>
            <pc:docMk/>
            <pc:sldMk cId="421247249" sldId="302"/>
            <ac:spMk id="8" creationId="{D11364A5-1EDD-9805-81B7-7963CBF50C4E}"/>
          </ac:spMkLst>
        </pc:spChg>
        <pc:spChg chg="add mod">
          <ac:chgData name="Fernando Bellido Pazos" userId="6672f4cd2104aeb4" providerId="LiveId" clId="{79BC5983-C51B-4FA5-ABA1-11A6B4B04CF1}" dt="2023-06-15T14:16:41.209" v="3375"/>
          <ac:spMkLst>
            <pc:docMk/>
            <pc:sldMk cId="421247249" sldId="302"/>
            <ac:spMk id="10" creationId="{8BEBA21E-0593-54ED-AA7D-7597901F1057}"/>
          </ac:spMkLst>
        </pc:spChg>
      </pc:sldChg>
      <pc:sldChg chg="addSp modSp mod modAnim modNotes">
        <pc:chgData name="Fernando Bellido Pazos" userId="6672f4cd2104aeb4" providerId="LiveId" clId="{79BC5983-C51B-4FA5-ABA1-11A6B4B04CF1}" dt="2023-06-28T15:07:23.002" v="4252"/>
        <pc:sldMkLst>
          <pc:docMk/>
          <pc:sldMk cId="1750064275" sldId="303"/>
        </pc:sldMkLst>
        <pc:graphicFrameChg chg="add mod modGraphic">
          <ac:chgData name="Fernando Bellido Pazos" userId="6672f4cd2104aeb4" providerId="LiveId" clId="{79BC5983-C51B-4FA5-ABA1-11A6B4B04CF1}" dt="2023-06-13T10:16:16.250" v="395" actId="20577"/>
          <ac:graphicFrameMkLst>
            <pc:docMk/>
            <pc:sldMk cId="1750064275" sldId="303"/>
            <ac:graphicFrameMk id="2" creationId="{5482CE97-7E89-F351-2A75-E6DCCA487E37}"/>
          </ac:graphicFrameMkLst>
        </pc:graphicFrameChg>
        <pc:graphicFrameChg chg="mod modGraphic">
          <ac:chgData name="Fernando Bellido Pazos" userId="6672f4cd2104aeb4" providerId="LiveId" clId="{79BC5983-C51B-4FA5-ABA1-11A6B4B04CF1}" dt="2023-06-08T15:55:59.260" v="356" actId="20577"/>
          <ac:graphicFrameMkLst>
            <pc:docMk/>
            <pc:sldMk cId="1750064275" sldId="303"/>
            <ac:graphicFrameMk id="6" creationId="{1FD009CD-DE91-E2D4-2C47-88F99BD20EA0}"/>
          </ac:graphicFrameMkLst>
        </pc:graphicFrameChg>
      </pc:sldChg>
      <pc:sldChg chg="addSp delSp modSp mod ord delAnim modAnim">
        <pc:chgData name="Fernando Bellido Pazos" userId="6672f4cd2104aeb4" providerId="LiveId" clId="{79BC5983-C51B-4FA5-ABA1-11A6B4B04CF1}" dt="2023-06-29T05:29:05.969" v="4262" actId="20577"/>
        <pc:sldMkLst>
          <pc:docMk/>
          <pc:sldMk cId="2864145342" sldId="304"/>
        </pc:sldMkLst>
        <pc:spChg chg="mod">
          <ac:chgData name="Fernando Bellido Pazos" userId="6672f4cd2104aeb4" providerId="LiveId" clId="{79BC5983-C51B-4FA5-ABA1-11A6B4B04CF1}" dt="2023-06-29T05:29:05.969" v="4262" actId="20577"/>
          <ac:spMkLst>
            <pc:docMk/>
            <pc:sldMk cId="2864145342" sldId="304"/>
            <ac:spMk id="3" creationId="{E2A8B701-0C40-18FC-D850-35B61D88ECAF}"/>
          </ac:spMkLst>
        </pc:spChg>
        <pc:grpChg chg="add del mod">
          <ac:chgData name="Fernando Bellido Pazos" userId="6672f4cd2104aeb4" providerId="LiveId" clId="{79BC5983-C51B-4FA5-ABA1-11A6B4B04CF1}" dt="2023-06-22T14:16:11.047" v="3666" actId="478"/>
          <ac:grpSpMkLst>
            <pc:docMk/>
            <pc:sldMk cId="2864145342" sldId="304"/>
            <ac:grpSpMk id="8" creationId="{EC449794-F536-C4D9-8B21-430C0CDDB7AD}"/>
          </ac:grpSpMkLst>
        </pc:grpChg>
        <pc:graphicFrameChg chg="add del mod modGraphic">
          <ac:chgData name="Fernando Bellido Pazos" userId="6672f4cd2104aeb4" providerId="LiveId" clId="{79BC5983-C51B-4FA5-ABA1-11A6B4B04CF1}" dt="2023-06-22T14:18:12.960" v="3679" actId="478"/>
          <ac:graphicFrameMkLst>
            <pc:docMk/>
            <pc:sldMk cId="2864145342" sldId="304"/>
            <ac:graphicFrameMk id="9" creationId="{951395E6-2BF9-AFEF-E9EB-B9C47C4A6BA4}"/>
          </ac:graphicFrameMkLst>
        </pc:graphicFrameChg>
        <pc:graphicFrameChg chg="add mod modGraphic">
          <ac:chgData name="Fernando Bellido Pazos" userId="6672f4cd2104aeb4" providerId="LiveId" clId="{79BC5983-C51B-4FA5-ABA1-11A6B4B04CF1}" dt="2023-06-29T05:28:57.484" v="4255" actId="313"/>
          <ac:graphicFrameMkLst>
            <pc:docMk/>
            <pc:sldMk cId="2864145342" sldId="304"/>
            <ac:graphicFrameMk id="10" creationId="{B3D125BF-F2A5-F9D0-FC7A-1596EB2CD9D4}"/>
          </ac:graphicFrameMkLst>
        </pc:graphicFrameChg>
        <pc:picChg chg="add del mod modCrop">
          <ac:chgData name="Fernando Bellido Pazos" userId="6672f4cd2104aeb4" providerId="LiveId" clId="{79BC5983-C51B-4FA5-ABA1-11A6B4B04CF1}" dt="2023-06-22T14:16:10.270" v="3665" actId="478"/>
          <ac:picMkLst>
            <pc:docMk/>
            <pc:sldMk cId="2864145342" sldId="304"/>
            <ac:picMk id="4" creationId="{D75EBF03-9BF4-6008-F34A-11956C170DB9}"/>
          </ac:picMkLst>
        </pc:picChg>
        <pc:picChg chg="del mod modCrop">
          <ac:chgData name="Fernando Bellido Pazos" userId="6672f4cd2104aeb4" providerId="LiveId" clId="{79BC5983-C51B-4FA5-ABA1-11A6B4B04CF1}" dt="2023-06-22T14:20:19.184" v="3871" actId="478"/>
          <ac:picMkLst>
            <pc:docMk/>
            <pc:sldMk cId="2864145342" sldId="304"/>
            <ac:picMk id="5" creationId="{3AF5FF76-A492-3FFC-E305-749142604FEA}"/>
          </ac:picMkLst>
        </pc:picChg>
        <pc:picChg chg="add mod">
          <ac:chgData name="Fernando Bellido Pazos" userId="6672f4cd2104aeb4" providerId="LiveId" clId="{79BC5983-C51B-4FA5-ABA1-11A6B4B04CF1}" dt="2023-06-21T15:14:42.433" v="3648" actId="1076"/>
          <ac:picMkLst>
            <pc:docMk/>
            <pc:sldMk cId="2864145342" sldId="304"/>
            <ac:picMk id="7" creationId="{E121CEC7-5AC4-00FF-BC10-33108B40431A}"/>
          </ac:picMkLst>
        </pc:picChg>
        <pc:picChg chg="mod">
          <ac:chgData name="Fernando Bellido Pazos" userId="6672f4cd2104aeb4" providerId="LiveId" clId="{79BC5983-C51B-4FA5-ABA1-11A6B4B04CF1}" dt="2023-06-21T15:14:42.433" v="3648" actId="1076"/>
          <ac:picMkLst>
            <pc:docMk/>
            <pc:sldMk cId="2864145342" sldId="304"/>
            <ac:picMk id="1028" creationId="{0050DE2C-2B8D-B373-D0A9-40BA77C27C3F}"/>
          </ac:picMkLst>
        </pc:picChg>
      </pc:sldChg>
      <pc:sldChg chg="del ord">
        <pc:chgData name="Fernando Bellido Pazos" userId="6672f4cd2104aeb4" providerId="LiveId" clId="{79BC5983-C51B-4FA5-ABA1-11A6B4B04CF1}" dt="2023-06-22T14:26:57.772" v="4160" actId="47"/>
        <pc:sldMkLst>
          <pc:docMk/>
          <pc:sldMk cId="538089711" sldId="305"/>
        </pc:sldMkLst>
      </pc:sldChg>
      <pc:sldChg chg="addSp delSp modSp add del mod delAnim modAnim">
        <pc:chgData name="Fernando Bellido Pazos" userId="6672f4cd2104aeb4" providerId="LiveId" clId="{79BC5983-C51B-4FA5-ABA1-11A6B4B04CF1}" dt="2023-06-13T14:21:52.125" v="896" actId="47"/>
        <pc:sldMkLst>
          <pc:docMk/>
          <pc:sldMk cId="2792512058" sldId="306"/>
        </pc:sldMkLst>
        <pc:spChg chg="mod">
          <ac:chgData name="Fernando Bellido Pazos" userId="6672f4cd2104aeb4" providerId="LiveId" clId="{79BC5983-C51B-4FA5-ABA1-11A6B4B04CF1}" dt="2023-06-13T13:45:26.939" v="420" actId="1076"/>
          <ac:spMkLst>
            <pc:docMk/>
            <pc:sldMk cId="2792512058" sldId="306"/>
            <ac:spMk id="7" creationId="{E9DF81E7-0A43-94CA-BB3A-0129939339CE}"/>
          </ac:spMkLst>
        </pc:spChg>
        <pc:spChg chg="del">
          <ac:chgData name="Fernando Bellido Pazos" userId="6672f4cd2104aeb4" providerId="LiveId" clId="{79BC5983-C51B-4FA5-ABA1-11A6B4B04CF1}" dt="2023-06-13T13:44:13.329" v="397" actId="478"/>
          <ac:spMkLst>
            <pc:docMk/>
            <pc:sldMk cId="2792512058" sldId="306"/>
            <ac:spMk id="11" creationId="{F0048F97-53EB-8CF5-525E-C0D59579E864}"/>
          </ac:spMkLst>
        </pc:spChg>
        <pc:spChg chg="del">
          <ac:chgData name="Fernando Bellido Pazos" userId="6672f4cd2104aeb4" providerId="LiveId" clId="{79BC5983-C51B-4FA5-ABA1-11A6B4B04CF1}" dt="2023-06-13T13:44:16.469" v="399" actId="478"/>
          <ac:spMkLst>
            <pc:docMk/>
            <pc:sldMk cId="2792512058" sldId="306"/>
            <ac:spMk id="13" creationId="{C2ADA613-2ADA-0568-2897-94C72AA2394B}"/>
          </ac:spMkLst>
        </pc:spChg>
        <pc:spChg chg="del">
          <ac:chgData name="Fernando Bellido Pazos" userId="6672f4cd2104aeb4" providerId="LiveId" clId="{79BC5983-C51B-4FA5-ABA1-11A6B4B04CF1}" dt="2023-06-13T13:44:17.693" v="400" actId="478"/>
          <ac:spMkLst>
            <pc:docMk/>
            <pc:sldMk cId="2792512058" sldId="306"/>
            <ac:spMk id="15" creationId="{D233BF8F-3E81-3773-4DF9-60E353572259}"/>
          </ac:spMkLst>
        </pc:spChg>
        <pc:spChg chg="add mod">
          <ac:chgData name="Fernando Bellido Pazos" userId="6672f4cd2104aeb4" providerId="LiveId" clId="{79BC5983-C51B-4FA5-ABA1-11A6B4B04CF1}" dt="2023-06-13T13:46:33.765" v="437" actId="1076"/>
          <ac:spMkLst>
            <pc:docMk/>
            <pc:sldMk cId="2792512058" sldId="306"/>
            <ac:spMk id="18" creationId="{60CDF2CF-AD26-7F38-286A-C6A3A34A972C}"/>
          </ac:spMkLst>
        </pc:spChg>
        <pc:spChg chg="add mod">
          <ac:chgData name="Fernando Bellido Pazos" userId="6672f4cd2104aeb4" providerId="LiveId" clId="{79BC5983-C51B-4FA5-ABA1-11A6B4B04CF1}" dt="2023-06-13T13:49:15.900" v="476" actId="1076"/>
          <ac:spMkLst>
            <pc:docMk/>
            <pc:sldMk cId="2792512058" sldId="306"/>
            <ac:spMk id="19" creationId="{52B5243C-86EF-A1DB-F926-8518B04D2C38}"/>
          </ac:spMkLst>
        </pc:spChg>
        <pc:spChg chg="add mod">
          <ac:chgData name="Fernando Bellido Pazos" userId="6672f4cd2104aeb4" providerId="LiveId" clId="{79BC5983-C51B-4FA5-ABA1-11A6B4B04CF1}" dt="2023-06-13T13:49:14.639" v="475" actId="1076"/>
          <ac:spMkLst>
            <pc:docMk/>
            <pc:sldMk cId="2792512058" sldId="306"/>
            <ac:spMk id="20" creationId="{FD4D9B68-F39D-1985-0D79-338D4A228B6C}"/>
          </ac:spMkLst>
        </pc:spChg>
        <pc:spChg chg="add mod">
          <ac:chgData name="Fernando Bellido Pazos" userId="6672f4cd2104aeb4" providerId="LiveId" clId="{79BC5983-C51B-4FA5-ABA1-11A6B4B04CF1}" dt="2023-06-13T13:49:13.055" v="474" actId="1076"/>
          <ac:spMkLst>
            <pc:docMk/>
            <pc:sldMk cId="2792512058" sldId="306"/>
            <ac:spMk id="21" creationId="{B7BD11DC-0500-97A9-CBC8-4591826EA51F}"/>
          </ac:spMkLst>
        </pc:spChg>
        <pc:spChg chg="add mod">
          <ac:chgData name="Fernando Bellido Pazos" userId="6672f4cd2104aeb4" providerId="LiveId" clId="{79BC5983-C51B-4FA5-ABA1-11A6B4B04CF1}" dt="2023-06-13T13:51:11.044" v="499" actId="207"/>
          <ac:spMkLst>
            <pc:docMk/>
            <pc:sldMk cId="2792512058" sldId="306"/>
            <ac:spMk id="23" creationId="{BD0CA26E-89A0-AECD-8B0D-AD1701C4D27F}"/>
          </ac:spMkLst>
        </pc:spChg>
        <pc:spChg chg="add mod">
          <ac:chgData name="Fernando Bellido Pazos" userId="6672f4cd2104aeb4" providerId="LiveId" clId="{79BC5983-C51B-4FA5-ABA1-11A6B4B04CF1}" dt="2023-06-13T13:51:11.044" v="499" actId="207"/>
          <ac:spMkLst>
            <pc:docMk/>
            <pc:sldMk cId="2792512058" sldId="306"/>
            <ac:spMk id="24" creationId="{2DB77AFD-B90F-D221-21D8-2B5317BB4BDC}"/>
          </ac:spMkLst>
        </pc:spChg>
        <pc:spChg chg="add mod">
          <ac:chgData name="Fernando Bellido Pazos" userId="6672f4cd2104aeb4" providerId="LiveId" clId="{79BC5983-C51B-4FA5-ABA1-11A6B4B04CF1}" dt="2023-06-13T13:51:11.044" v="499" actId="207"/>
          <ac:spMkLst>
            <pc:docMk/>
            <pc:sldMk cId="2792512058" sldId="306"/>
            <ac:spMk id="25" creationId="{FDB0A1FE-5C32-2096-56BD-A94274C00E96}"/>
          </ac:spMkLst>
        </pc:spChg>
        <pc:spChg chg="add mod">
          <ac:chgData name="Fernando Bellido Pazos" userId="6672f4cd2104aeb4" providerId="LiveId" clId="{79BC5983-C51B-4FA5-ABA1-11A6B4B04CF1}" dt="2023-06-13T13:54:20.895" v="546" actId="1076"/>
          <ac:spMkLst>
            <pc:docMk/>
            <pc:sldMk cId="2792512058" sldId="306"/>
            <ac:spMk id="26" creationId="{8BC05308-A8A1-4927-22E8-4DE2CE9A2E59}"/>
          </ac:spMkLst>
        </pc:spChg>
        <pc:spChg chg="add mod">
          <ac:chgData name="Fernando Bellido Pazos" userId="6672f4cd2104aeb4" providerId="LiveId" clId="{79BC5983-C51B-4FA5-ABA1-11A6B4B04CF1}" dt="2023-06-13T13:54:22.571" v="547" actId="1076"/>
          <ac:spMkLst>
            <pc:docMk/>
            <pc:sldMk cId="2792512058" sldId="306"/>
            <ac:spMk id="27" creationId="{AA7CE92A-3783-914E-0837-58BC87AA0358}"/>
          </ac:spMkLst>
        </pc:spChg>
        <pc:spChg chg="add mod">
          <ac:chgData name="Fernando Bellido Pazos" userId="6672f4cd2104aeb4" providerId="LiveId" clId="{79BC5983-C51B-4FA5-ABA1-11A6B4B04CF1}" dt="2023-06-13T13:52:58.564" v="523" actId="20577"/>
          <ac:spMkLst>
            <pc:docMk/>
            <pc:sldMk cId="2792512058" sldId="306"/>
            <ac:spMk id="28" creationId="{C0403C73-12CE-B0F0-9513-D7E36E33012A}"/>
          </ac:spMkLst>
        </pc:spChg>
        <pc:spChg chg="add mod">
          <ac:chgData name="Fernando Bellido Pazos" userId="6672f4cd2104aeb4" providerId="LiveId" clId="{79BC5983-C51B-4FA5-ABA1-11A6B4B04CF1}" dt="2023-06-13T13:53:04.005" v="526" actId="20577"/>
          <ac:spMkLst>
            <pc:docMk/>
            <pc:sldMk cId="2792512058" sldId="306"/>
            <ac:spMk id="29" creationId="{7A392329-F74B-8C18-2DCD-D34A8A195AD4}"/>
          </ac:spMkLst>
        </pc:spChg>
        <pc:spChg chg="add mod">
          <ac:chgData name="Fernando Bellido Pazos" userId="6672f4cd2104aeb4" providerId="LiveId" clId="{79BC5983-C51B-4FA5-ABA1-11A6B4B04CF1}" dt="2023-06-13T13:53:16.057" v="530" actId="20577"/>
          <ac:spMkLst>
            <pc:docMk/>
            <pc:sldMk cId="2792512058" sldId="306"/>
            <ac:spMk id="30" creationId="{AAA517F7-690D-D14F-B11A-A9AA1DA5388A}"/>
          </ac:spMkLst>
        </pc:spChg>
        <pc:spChg chg="add mod">
          <ac:chgData name="Fernando Bellido Pazos" userId="6672f4cd2104aeb4" providerId="LiveId" clId="{79BC5983-C51B-4FA5-ABA1-11A6B4B04CF1}" dt="2023-06-13T13:53:32.294" v="539" actId="1076"/>
          <ac:spMkLst>
            <pc:docMk/>
            <pc:sldMk cId="2792512058" sldId="306"/>
            <ac:spMk id="31" creationId="{478316A8-53F0-216C-C56A-CC0E10C34DD4}"/>
          </ac:spMkLst>
        </pc:spChg>
        <pc:spChg chg="add mod">
          <ac:chgData name="Fernando Bellido Pazos" userId="6672f4cd2104aeb4" providerId="LiveId" clId="{79BC5983-C51B-4FA5-ABA1-11A6B4B04CF1}" dt="2023-06-13T13:54:35.477" v="553" actId="20577"/>
          <ac:spMkLst>
            <pc:docMk/>
            <pc:sldMk cId="2792512058" sldId="306"/>
            <ac:spMk id="32" creationId="{82536C0F-32DF-8A76-06FC-D9F0D0573C10}"/>
          </ac:spMkLst>
        </pc:spChg>
        <pc:spChg chg="add del mod">
          <ac:chgData name="Fernando Bellido Pazos" userId="6672f4cd2104aeb4" providerId="LiveId" clId="{79BC5983-C51B-4FA5-ABA1-11A6B4B04CF1}" dt="2023-06-13T13:54:42.359" v="557" actId="22"/>
          <ac:spMkLst>
            <pc:docMk/>
            <pc:sldMk cId="2792512058" sldId="306"/>
            <ac:spMk id="34" creationId="{944603A8-5203-D6F8-6DE2-7D1FC006B435}"/>
          </ac:spMkLst>
        </pc:spChg>
        <pc:spChg chg="add mod">
          <ac:chgData name="Fernando Bellido Pazos" userId="6672f4cd2104aeb4" providerId="LiveId" clId="{79BC5983-C51B-4FA5-ABA1-11A6B4B04CF1}" dt="2023-06-13T13:55:14.295" v="572" actId="1076"/>
          <ac:spMkLst>
            <pc:docMk/>
            <pc:sldMk cId="2792512058" sldId="306"/>
            <ac:spMk id="35" creationId="{D0E1B24D-A596-2FA4-CE44-6C959EF1B9EB}"/>
          </ac:spMkLst>
        </pc:spChg>
        <pc:spChg chg="add mod">
          <ac:chgData name="Fernando Bellido Pazos" userId="6672f4cd2104aeb4" providerId="LiveId" clId="{79BC5983-C51B-4FA5-ABA1-11A6B4B04CF1}" dt="2023-06-13T13:55:15.816" v="573" actId="1076"/>
          <ac:spMkLst>
            <pc:docMk/>
            <pc:sldMk cId="2792512058" sldId="306"/>
            <ac:spMk id="36" creationId="{011CF8F2-7C46-332B-AF0C-7CAB935819AA}"/>
          </ac:spMkLst>
        </pc:spChg>
        <pc:spChg chg="add mod">
          <ac:chgData name="Fernando Bellido Pazos" userId="6672f4cd2104aeb4" providerId="LiveId" clId="{79BC5983-C51B-4FA5-ABA1-11A6B4B04CF1}" dt="2023-06-13T13:55:26.404" v="578" actId="20577"/>
          <ac:spMkLst>
            <pc:docMk/>
            <pc:sldMk cId="2792512058" sldId="306"/>
            <ac:spMk id="37" creationId="{696ABF4D-B2F5-B813-D3BB-28062ED7683B}"/>
          </ac:spMkLst>
        </pc:spChg>
        <pc:spChg chg="add mod">
          <ac:chgData name="Fernando Bellido Pazos" userId="6672f4cd2104aeb4" providerId="LiveId" clId="{79BC5983-C51B-4FA5-ABA1-11A6B4B04CF1}" dt="2023-06-13T13:55:35.158" v="582" actId="20577"/>
          <ac:spMkLst>
            <pc:docMk/>
            <pc:sldMk cId="2792512058" sldId="306"/>
            <ac:spMk id="38" creationId="{B30C15EA-1797-17F3-6E3F-6B4410DB1C8C}"/>
          </ac:spMkLst>
        </pc:spChg>
        <pc:spChg chg="add mod">
          <ac:chgData name="Fernando Bellido Pazos" userId="6672f4cd2104aeb4" providerId="LiveId" clId="{79BC5983-C51B-4FA5-ABA1-11A6B4B04CF1}" dt="2023-06-13T14:00:08.243" v="620" actId="403"/>
          <ac:spMkLst>
            <pc:docMk/>
            <pc:sldMk cId="2792512058" sldId="306"/>
            <ac:spMk id="54" creationId="{A48BF5C1-96F3-F207-0492-9F73E77D3CE0}"/>
          </ac:spMkLst>
        </pc:spChg>
        <pc:spChg chg="add mod">
          <ac:chgData name="Fernando Bellido Pazos" userId="6672f4cd2104aeb4" providerId="LiveId" clId="{79BC5983-C51B-4FA5-ABA1-11A6B4B04CF1}" dt="2023-06-13T14:01:22.596" v="634" actId="1076"/>
          <ac:spMkLst>
            <pc:docMk/>
            <pc:sldMk cId="2792512058" sldId="306"/>
            <ac:spMk id="55" creationId="{3D7A002F-67C1-412E-C6FE-96782E9E57B6}"/>
          </ac:spMkLst>
        </pc:spChg>
        <pc:spChg chg="add mod">
          <ac:chgData name="Fernando Bellido Pazos" userId="6672f4cd2104aeb4" providerId="LiveId" clId="{79BC5983-C51B-4FA5-ABA1-11A6B4B04CF1}" dt="2023-06-13T14:00:32.938" v="626" actId="20577"/>
          <ac:spMkLst>
            <pc:docMk/>
            <pc:sldMk cId="2792512058" sldId="306"/>
            <ac:spMk id="56" creationId="{BD851414-26A5-4829-E695-3C0EC20D7946}"/>
          </ac:spMkLst>
        </pc:spChg>
        <pc:spChg chg="add mod">
          <ac:chgData name="Fernando Bellido Pazos" userId="6672f4cd2104aeb4" providerId="LiveId" clId="{79BC5983-C51B-4FA5-ABA1-11A6B4B04CF1}" dt="2023-06-13T14:00:43.549" v="629" actId="20577"/>
          <ac:spMkLst>
            <pc:docMk/>
            <pc:sldMk cId="2792512058" sldId="306"/>
            <ac:spMk id="57" creationId="{29A1643D-C084-E950-A854-64A3064037C1}"/>
          </ac:spMkLst>
        </pc:spChg>
        <pc:spChg chg="add mod">
          <ac:chgData name="Fernando Bellido Pazos" userId="6672f4cd2104aeb4" providerId="LiveId" clId="{79BC5983-C51B-4FA5-ABA1-11A6B4B04CF1}" dt="2023-06-13T14:01:32.247" v="635" actId="1076"/>
          <ac:spMkLst>
            <pc:docMk/>
            <pc:sldMk cId="2792512058" sldId="306"/>
            <ac:spMk id="58" creationId="{218BE951-CFF3-C86B-7AC5-B19B8D427DF1}"/>
          </ac:spMkLst>
        </pc:spChg>
        <pc:grpChg chg="add del mod">
          <ac:chgData name="Fernando Bellido Pazos" userId="6672f4cd2104aeb4" providerId="LiveId" clId="{79BC5983-C51B-4FA5-ABA1-11A6B4B04CF1}" dt="2023-06-13T13:48:36.925" v="467" actId="165"/>
          <ac:grpSpMkLst>
            <pc:docMk/>
            <pc:sldMk cId="2792512058" sldId="306"/>
            <ac:grpSpMk id="22" creationId="{0C6517AC-13C4-197C-BA2D-F8FCD550E408}"/>
          </ac:grpSpMkLst>
        </pc:grpChg>
        <pc:graphicFrameChg chg="del">
          <ac:chgData name="Fernando Bellido Pazos" userId="6672f4cd2104aeb4" providerId="LiveId" clId="{79BC5983-C51B-4FA5-ABA1-11A6B4B04CF1}" dt="2023-06-13T13:44:14.635" v="398" actId="478"/>
          <ac:graphicFrameMkLst>
            <pc:docMk/>
            <pc:sldMk cId="2792512058" sldId="306"/>
            <ac:graphicFrameMk id="16" creationId="{EE86A718-FF82-BB68-D692-74746AD1877F}"/>
          </ac:graphicFrameMkLst>
        </pc:graphicFrameChg>
        <pc:cxnChg chg="add mod topLvl">
          <ac:chgData name="Fernando Bellido Pazos" userId="6672f4cd2104aeb4" providerId="LiveId" clId="{79BC5983-C51B-4FA5-ABA1-11A6B4B04CF1}" dt="2023-06-13T13:48:36.925" v="467" actId="165"/>
          <ac:cxnSpMkLst>
            <pc:docMk/>
            <pc:sldMk cId="2792512058" sldId="306"/>
            <ac:cxnSpMk id="5" creationId="{7874A6FD-01D9-2A37-FAD3-476824607083}"/>
          </ac:cxnSpMkLst>
        </pc:cxnChg>
        <pc:cxnChg chg="add mod topLvl">
          <ac:chgData name="Fernando Bellido Pazos" userId="6672f4cd2104aeb4" providerId="LiveId" clId="{79BC5983-C51B-4FA5-ABA1-11A6B4B04CF1}" dt="2023-06-13T13:48:36.925" v="467" actId="165"/>
          <ac:cxnSpMkLst>
            <pc:docMk/>
            <pc:sldMk cId="2792512058" sldId="306"/>
            <ac:cxnSpMk id="9" creationId="{74C3D5D9-6C35-C327-0243-BDCDB7D5EAD1}"/>
          </ac:cxnSpMkLst>
        </pc:cxnChg>
        <pc:cxnChg chg="add mod">
          <ac:chgData name="Fernando Bellido Pazos" userId="6672f4cd2104aeb4" providerId="LiveId" clId="{79BC5983-C51B-4FA5-ABA1-11A6B4B04CF1}" dt="2023-06-13T13:58:11.072" v="603" actId="208"/>
          <ac:cxnSpMkLst>
            <pc:docMk/>
            <pc:sldMk cId="2792512058" sldId="306"/>
            <ac:cxnSpMk id="40" creationId="{E8BB4A4F-0140-F9BC-BCEE-405833C92C17}"/>
          </ac:cxnSpMkLst>
        </pc:cxnChg>
        <pc:cxnChg chg="add mod">
          <ac:chgData name="Fernando Bellido Pazos" userId="6672f4cd2104aeb4" providerId="LiveId" clId="{79BC5983-C51B-4FA5-ABA1-11A6B4B04CF1}" dt="2023-06-13T13:58:11.072" v="603" actId="208"/>
          <ac:cxnSpMkLst>
            <pc:docMk/>
            <pc:sldMk cId="2792512058" sldId="306"/>
            <ac:cxnSpMk id="44" creationId="{4A4C21DF-EE47-3282-D9A4-C1EA218EDFA5}"/>
          </ac:cxnSpMkLst>
        </pc:cxnChg>
        <pc:cxnChg chg="add mod">
          <ac:chgData name="Fernando Bellido Pazos" userId="6672f4cd2104aeb4" providerId="LiveId" clId="{79BC5983-C51B-4FA5-ABA1-11A6B4B04CF1}" dt="2023-06-13T13:58:11.072" v="603" actId="208"/>
          <ac:cxnSpMkLst>
            <pc:docMk/>
            <pc:sldMk cId="2792512058" sldId="306"/>
            <ac:cxnSpMk id="48" creationId="{48AAD91F-FC79-6740-5234-589EA1481132}"/>
          </ac:cxnSpMkLst>
        </pc:cxnChg>
        <pc:cxnChg chg="add mod">
          <ac:chgData name="Fernando Bellido Pazos" userId="6672f4cd2104aeb4" providerId="LiveId" clId="{79BC5983-C51B-4FA5-ABA1-11A6B4B04CF1}" dt="2023-06-13T13:58:11.072" v="603" actId="208"/>
          <ac:cxnSpMkLst>
            <pc:docMk/>
            <pc:sldMk cId="2792512058" sldId="306"/>
            <ac:cxnSpMk id="51" creationId="{8BADE1F4-8201-08E0-AE6B-B7623613C2B0}"/>
          </ac:cxnSpMkLst>
        </pc:cxnChg>
      </pc:sldChg>
      <pc:sldChg chg="addSp delSp modSp add mod modAnim modNotes modNotesTx">
        <pc:chgData name="Fernando Bellido Pazos" userId="6672f4cd2104aeb4" providerId="LiveId" clId="{79BC5983-C51B-4FA5-ABA1-11A6B4B04CF1}" dt="2023-06-28T15:07:23.002" v="4252"/>
        <pc:sldMkLst>
          <pc:docMk/>
          <pc:sldMk cId="2991698165" sldId="307"/>
        </pc:sldMkLst>
        <pc:spChg chg="add mod">
          <ac:chgData name="Fernando Bellido Pazos" userId="6672f4cd2104aeb4" providerId="LiveId" clId="{79BC5983-C51B-4FA5-ABA1-11A6B4B04CF1}" dt="2023-06-13T14:14:51.898" v="819" actId="164"/>
          <ac:spMkLst>
            <pc:docMk/>
            <pc:sldMk cId="2991698165" sldId="307"/>
            <ac:spMk id="4" creationId="{E8842159-1FB8-8BA6-8038-2C6FDBFD635A}"/>
          </ac:spMkLst>
        </pc:spChg>
        <pc:spChg chg="add mod">
          <ac:chgData name="Fernando Bellido Pazos" userId="6672f4cd2104aeb4" providerId="LiveId" clId="{79BC5983-C51B-4FA5-ABA1-11A6B4B04CF1}" dt="2023-06-13T14:14:51.898" v="819" actId="164"/>
          <ac:spMkLst>
            <pc:docMk/>
            <pc:sldMk cId="2991698165" sldId="307"/>
            <ac:spMk id="6" creationId="{0EA331E6-BF0B-D9A6-AA0F-A90FB9F288A9}"/>
          </ac:spMkLst>
        </pc:spChg>
        <pc:spChg chg="add mod">
          <ac:chgData name="Fernando Bellido Pazos" userId="6672f4cd2104aeb4" providerId="LiveId" clId="{79BC5983-C51B-4FA5-ABA1-11A6B4B04CF1}" dt="2023-06-15T14:16:34.784" v="3372" actId="20577"/>
          <ac:spMkLst>
            <pc:docMk/>
            <pc:sldMk cId="2991698165" sldId="307"/>
            <ac:spMk id="10" creationId="{E6D67509-F85B-625E-14F0-4850E9B2276C}"/>
          </ac:spMkLst>
        </pc:spChg>
        <pc:spChg chg="add mod topLvl">
          <ac:chgData name="Fernando Bellido Pazos" userId="6672f4cd2104aeb4" providerId="LiveId" clId="{79BC5983-C51B-4FA5-ABA1-11A6B4B04CF1}" dt="2023-06-14T13:24:29.476" v="1003" actId="165"/>
          <ac:spMkLst>
            <pc:docMk/>
            <pc:sldMk cId="2991698165" sldId="307"/>
            <ac:spMk id="50" creationId="{33ED619C-344A-C179-8D0D-63AC67D80E59}"/>
          </ac:spMkLst>
        </pc:spChg>
        <pc:spChg chg="add mod topLvl">
          <ac:chgData name="Fernando Bellido Pazos" userId="6672f4cd2104aeb4" providerId="LiveId" clId="{79BC5983-C51B-4FA5-ABA1-11A6B4B04CF1}" dt="2023-06-14T13:24:29.476" v="1003" actId="165"/>
          <ac:spMkLst>
            <pc:docMk/>
            <pc:sldMk cId="2991698165" sldId="307"/>
            <ac:spMk id="52" creationId="{A25C48BA-1E45-0DA6-E367-1083076700D2}"/>
          </ac:spMkLst>
        </pc:spChg>
        <pc:spChg chg="add mod topLvl">
          <ac:chgData name="Fernando Bellido Pazos" userId="6672f4cd2104aeb4" providerId="LiveId" clId="{79BC5983-C51B-4FA5-ABA1-11A6B4B04CF1}" dt="2023-06-14T13:26:46.961" v="1020" actId="1076"/>
          <ac:spMkLst>
            <pc:docMk/>
            <pc:sldMk cId="2991698165" sldId="307"/>
            <ac:spMk id="53" creationId="{094B401C-4B1E-C668-FF8A-F84F3F257FAF}"/>
          </ac:spMkLst>
        </pc:spChg>
        <pc:spChg chg="mod">
          <ac:chgData name="Fernando Bellido Pazos" userId="6672f4cd2104aeb4" providerId="LiveId" clId="{79BC5983-C51B-4FA5-ABA1-11A6B4B04CF1}" dt="2023-06-13T14:14:51.898" v="819" actId="164"/>
          <ac:spMkLst>
            <pc:docMk/>
            <pc:sldMk cId="2991698165" sldId="307"/>
            <ac:spMk id="54" creationId="{A48BF5C1-96F3-F207-0492-9F73E77D3CE0}"/>
          </ac:spMkLst>
        </pc:spChg>
        <pc:spChg chg="mod">
          <ac:chgData name="Fernando Bellido Pazos" userId="6672f4cd2104aeb4" providerId="LiveId" clId="{79BC5983-C51B-4FA5-ABA1-11A6B4B04CF1}" dt="2023-06-13T14:14:51.898" v="819" actId="164"/>
          <ac:spMkLst>
            <pc:docMk/>
            <pc:sldMk cId="2991698165" sldId="307"/>
            <ac:spMk id="55" creationId="{3D7A002F-67C1-412E-C6FE-96782E9E57B6}"/>
          </ac:spMkLst>
        </pc:spChg>
        <pc:spChg chg="mod">
          <ac:chgData name="Fernando Bellido Pazos" userId="6672f4cd2104aeb4" providerId="LiveId" clId="{79BC5983-C51B-4FA5-ABA1-11A6B4B04CF1}" dt="2023-06-13T14:14:51.898" v="819" actId="164"/>
          <ac:spMkLst>
            <pc:docMk/>
            <pc:sldMk cId="2991698165" sldId="307"/>
            <ac:spMk id="56" creationId="{BD851414-26A5-4829-E695-3C0EC20D7946}"/>
          </ac:spMkLst>
        </pc:spChg>
        <pc:spChg chg="mod">
          <ac:chgData name="Fernando Bellido Pazos" userId="6672f4cd2104aeb4" providerId="LiveId" clId="{79BC5983-C51B-4FA5-ABA1-11A6B4B04CF1}" dt="2023-06-13T14:14:51.898" v="819" actId="164"/>
          <ac:spMkLst>
            <pc:docMk/>
            <pc:sldMk cId="2991698165" sldId="307"/>
            <ac:spMk id="57" creationId="{29A1643D-C084-E950-A854-64A3064037C1}"/>
          </ac:spMkLst>
        </pc:spChg>
        <pc:spChg chg="mod">
          <ac:chgData name="Fernando Bellido Pazos" userId="6672f4cd2104aeb4" providerId="LiveId" clId="{79BC5983-C51B-4FA5-ABA1-11A6B4B04CF1}" dt="2023-06-13T14:14:51.898" v="819" actId="164"/>
          <ac:spMkLst>
            <pc:docMk/>
            <pc:sldMk cId="2991698165" sldId="307"/>
            <ac:spMk id="58" creationId="{218BE951-CFF3-C86B-7AC5-B19B8D427DF1}"/>
          </ac:spMkLst>
        </pc:spChg>
        <pc:spChg chg="add mod topLvl">
          <ac:chgData name="Fernando Bellido Pazos" userId="6672f4cd2104aeb4" providerId="LiveId" clId="{79BC5983-C51B-4FA5-ABA1-11A6B4B04CF1}" dt="2023-06-14T13:24:29.476" v="1003" actId="165"/>
          <ac:spMkLst>
            <pc:docMk/>
            <pc:sldMk cId="2991698165" sldId="307"/>
            <ac:spMk id="59" creationId="{EBCC9929-909C-5966-7AC7-C35F80B10A96}"/>
          </ac:spMkLst>
        </pc:spChg>
        <pc:spChg chg="add mod">
          <ac:chgData name="Fernando Bellido Pazos" userId="6672f4cd2104aeb4" providerId="LiveId" clId="{79BC5983-C51B-4FA5-ABA1-11A6B4B04CF1}" dt="2023-06-14T13:27:19.835" v="1024" actId="20577"/>
          <ac:spMkLst>
            <pc:docMk/>
            <pc:sldMk cId="2991698165" sldId="307"/>
            <ac:spMk id="63" creationId="{BDED476E-A1A9-6CD7-A9BB-046F7B00ED9F}"/>
          </ac:spMkLst>
        </pc:spChg>
        <pc:spChg chg="add mod">
          <ac:chgData name="Fernando Bellido Pazos" userId="6672f4cd2104aeb4" providerId="LiveId" clId="{79BC5983-C51B-4FA5-ABA1-11A6B4B04CF1}" dt="2023-06-14T13:27:35.939" v="1032" actId="20577"/>
          <ac:spMkLst>
            <pc:docMk/>
            <pc:sldMk cId="2991698165" sldId="307"/>
            <ac:spMk id="64" creationId="{B471FC12-5B9D-B5E9-399D-CA12DEEFB510}"/>
          </ac:spMkLst>
        </pc:spChg>
        <pc:grpChg chg="add mod">
          <ac:chgData name="Fernando Bellido Pazos" userId="6672f4cd2104aeb4" providerId="LiveId" clId="{79BC5983-C51B-4FA5-ABA1-11A6B4B04CF1}" dt="2023-06-13T14:14:51.898" v="819" actId="164"/>
          <ac:grpSpMkLst>
            <pc:docMk/>
            <pc:sldMk cId="2991698165" sldId="307"/>
            <ac:grpSpMk id="8" creationId="{88D1010A-009B-F0DC-C729-3D0CD37E8233}"/>
          </ac:grpSpMkLst>
        </pc:grpChg>
        <pc:grpChg chg="add del mod">
          <ac:chgData name="Fernando Bellido Pazos" userId="6672f4cd2104aeb4" providerId="LiveId" clId="{79BC5983-C51B-4FA5-ABA1-11A6B4B04CF1}" dt="2023-06-14T13:24:29.476" v="1003" actId="165"/>
          <ac:grpSpMkLst>
            <pc:docMk/>
            <pc:sldMk cId="2991698165" sldId="307"/>
            <ac:grpSpMk id="61" creationId="{D04790B4-73B3-31CA-0618-A255268C7ACA}"/>
          </ac:grpSpMkLst>
        </pc:grpChg>
        <pc:cxnChg chg="add mod topLvl">
          <ac:chgData name="Fernando Bellido Pazos" userId="6672f4cd2104aeb4" providerId="LiveId" clId="{79BC5983-C51B-4FA5-ABA1-11A6B4B04CF1}" dt="2023-06-14T13:24:29.476" v="1003" actId="165"/>
          <ac:cxnSpMkLst>
            <pc:docMk/>
            <pc:sldMk cId="2991698165" sldId="307"/>
            <ac:cxnSpMk id="11" creationId="{D558CF46-25B6-5F3D-F5E6-1CD5C3F55EE6}"/>
          </ac:cxnSpMkLst>
        </pc:cxnChg>
        <pc:cxnChg chg="add mod topLvl">
          <ac:chgData name="Fernando Bellido Pazos" userId="6672f4cd2104aeb4" providerId="LiveId" clId="{79BC5983-C51B-4FA5-ABA1-11A6B4B04CF1}" dt="2023-06-14T13:24:29.476" v="1003" actId="165"/>
          <ac:cxnSpMkLst>
            <pc:docMk/>
            <pc:sldMk cId="2991698165" sldId="307"/>
            <ac:cxnSpMk id="13" creationId="{08CA61FA-20DB-39FE-D58D-5ADA4992FD5A}"/>
          </ac:cxnSpMkLst>
        </pc:cxnChg>
        <pc:cxnChg chg="add mod topLvl">
          <ac:chgData name="Fernando Bellido Pazos" userId="6672f4cd2104aeb4" providerId="LiveId" clId="{79BC5983-C51B-4FA5-ABA1-11A6B4B04CF1}" dt="2023-06-14T13:24:29.476" v="1003" actId="165"/>
          <ac:cxnSpMkLst>
            <pc:docMk/>
            <pc:sldMk cId="2991698165" sldId="307"/>
            <ac:cxnSpMk id="34" creationId="{78325285-FFBD-AD2B-B211-F8659E23F7BC}"/>
          </ac:cxnSpMkLst>
        </pc:cxnChg>
        <pc:cxnChg chg="mod">
          <ac:chgData name="Fernando Bellido Pazos" userId="6672f4cd2104aeb4" providerId="LiveId" clId="{79BC5983-C51B-4FA5-ABA1-11A6B4B04CF1}" dt="2023-06-14T13:22:54.133" v="991" actId="14100"/>
          <ac:cxnSpMkLst>
            <pc:docMk/>
            <pc:sldMk cId="2991698165" sldId="307"/>
            <ac:cxnSpMk id="40" creationId="{E8BB4A4F-0140-F9BC-BCEE-405833C92C17}"/>
          </ac:cxnSpMkLst>
        </pc:cxnChg>
        <pc:cxnChg chg="add mod topLvl">
          <ac:chgData name="Fernando Bellido Pazos" userId="6672f4cd2104aeb4" providerId="LiveId" clId="{79BC5983-C51B-4FA5-ABA1-11A6B4B04CF1}" dt="2023-06-14T13:24:29.476" v="1003" actId="165"/>
          <ac:cxnSpMkLst>
            <pc:docMk/>
            <pc:sldMk cId="2991698165" sldId="307"/>
            <ac:cxnSpMk id="45" creationId="{B5693CB4-EAD7-8174-2A26-9E019522B517}"/>
          </ac:cxnSpMkLst>
        </pc:cxnChg>
      </pc:sldChg>
      <pc:sldChg chg="addSp delSp modSp add mod delAnim modAnim modNotes modNotesTx">
        <pc:chgData name="Fernando Bellido Pazos" userId="6672f4cd2104aeb4" providerId="LiveId" clId="{79BC5983-C51B-4FA5-ABA1-11A6B4B04CF1}" dt="2023-06-28T15:07:23.002" v="4252"/>
        <pc:sldMkLst>
          <pc:docMk/>
          <pc:sldMk cId="1279955814" sldId="308"/>
        </pc:sldMkLst>
        <pc:spChg chg="add 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4" creationId="{D60D1379-18DE-43D8-55B9-91669D179B2E}"/>
          </ac:spMkLst>
        </pc:spChg>
        <pc:spChg chg="add mod">
          <ac:chgData name="Fernando Bellido Pazos" userId="6672f4cd2104aeb4" providerId="LiveId" clId="{79BC5983-C51B-4FA5-ABA1-11A6B4B04CF1}" dt="2023-06-15T14:16:38.692" v="3373"/>
          <ac:spMkLst>
            <pc:docMk/>
            <pc:sldMk cId="1279955814" sldId="308"/>
            <ac:spMk id="5" creationId="{34EF29CF-37A3-B4CA-B652-3918117B7611}"/>
          </ac:spMkLst>
        </pc:spChg>
        <pc:spChg chg="add 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6" creationId="{B4509C76-1D36-CC17-6A7F-9823C3945DE5}"/>
          </ac:spMkLst>
        </pc:spChg>
        <pc:spChg chg="add mod topLvl">
          <ac:chgData name="Fernando Bellido Pazos" userId="6672f4cd2104aeb4" providerId="LiveId" clId="{79BC5983-C51B-4FA5-ABA1-11A6B4B04CF1}" dt="2023-06-13T14:11:33.354" v="776" actId="1076"/>
          <ac:spMkLst>
            <pc:docMk/>
            <pc:sldMk cId="1279955814" sldId="308"/>
            <ac:spMk id="8" creationId="{049E16EF-BC8F-E268-968C-ECAE92245BFF}"/>
          </ac:spMkLst>
        </pc:spChg>
        <pc:spChg chg="add mod topLvl">
          <ac:chgData name="Fernando Bellido Pazos" userId="6672f4cd2104aeb4" providerId="LiveId" clId="{79BC5983-C51B-4FA5-ABA1-11A6B4B04CF1}" dt="2023-06-13T14:11:33.354" v="776" actId="1076"/>
          <ac:spMkLst>
            <pc:docMk/>
            <pc:sldMk cId="1279955814" sldId="308"/>
            <ac:spMk id="10" creationId="{26399152-6A4E-8F6F-AD2F-FB99E93868FD}"/>
          </ac:spMkLst>
        </pc:spChg>
        <pc:spChg chg="add mod topLvl">
          <ac:chgData name="Fernando Bellido Pazos" userId="6672f4cd2104aeb4" providerId="LiveId" clId="{79BC5983-C51B-4FA5-ABA1-11A6B4B04CF1}" dt="2023-06-13T14:11:33.354" v="776" actId="1076"/>
          <ac:spMkLst>
            <pc:docMk/>
            <pc:sldMk cId="1279955814" sldId="308"/>
            <ac:spMk id="11" creationId="{134BE042-AE4B-18F7-ADD4-A22A4AFFB3E5}"/>
          </ac:spMkLst>
        </pc:spChg>
        <pc:spChg chg="add mod topLvl">
          <ac:chgData name="Fernando Bellido Pazos" userId="6672f4cd2104aeb4" providerId="LiveId" clId="{79BC5983-C51B-4FA5-ABA1-11A6B4B04CF1}" dt="2023-06-13T14:11:33.354" v="776" actId="1076"/>
          <ac:spMkLst>
            <pc:docMk/>
            <pc:sldMk cId="1279955814" sldId="308"/>
            <ac:spMk id="12" creationId="{E79C36B2-49C3-8A95-9156-E41743EB4088}"/>
          </ac:spMkLst>
        </pc:spChg>
        <pc:spChg chg="add mod">
          <ac:chgData name="Fernando Bellido Pazos" userId="6672f4cd2104aeb4" providerId="LiveId" clId="{79BC5983-C51B-4FA5-ABA1-11A6B4B04CF1}" dt="2023-06-14T13:36:52.202" v="1044" actId="20577"/>
          <ac:spMkLst>
            <pc:docMk/>
            <pc:sldMk cId="1279955814" sldId="308"/>
            <ac:spMk id="16" creationId="{45AF781D-176A-0AEF-92D1-94F4308E6968}"/>
          </ac:spMkLst>
        </pc:spChg>
        <pc:spChg chg="add mod">
          <ac:chgData name="Fernando Bellido Pazos" userId="6672f4cd2104aeb4" providerId="LiveId" clId="{79BC5983-C51B-4FA5-ABA1-11A6B4B04CF1}" dt="2023-06-14T13:36:55.794" v="1051" actId="20577"/>
          <ac:spMkLst>
            <pc:docMk/>
            <pc:sldMk cId="1279955814" sldId="308"/>
            <ac:spMk id="17" creationId="{CBB1F4D8-734E-7DDD-B983-44FC6FA44FC0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18" creationId="{60CDF2CF-AD26-7F38-286A-C6A3A34A972C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19" creationId="{52B5243C-86EF-A1DB-F926-8518B04D2C38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20" creationId="{FD4D9B68-F39D-1985-0D79-338D4A228B6C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21" creationId="{B7BD11DC-0500-97A9-CBC8-4591826EA51F}"/>
          </ac:spMkLst>
        </pc:spChg>
        <pc:spChg chg="add mod">
          <ac:chgData name="Fernando Bellido Pazos" userId="6672f4cd2104aeb4" providerId="LiveId" clId="{79BC5983-C51B-4FA5-ABA1-11A6B4B04CF1}" dt="2023-06-14T13:36:58.668" v="1058" actId="20577"/>
          <ac:spMkLst>
            <pc:docMk/>
            <pc:sldMk cId="1279955814" sldId="308"/>
            <ac:spMk id="22" creationId="{3AAFA2A8-F8C5-D0FB-0684-748D96207704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23" creationId="{BD0CA26E-89A0-AECD-8B0D-AD1701C4D27F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24" creationId="{2DB77AFD-B90F-D221-21D8-2B5317BB4BDC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25" creationId="{FDB0A1FE-5C32-2096-56BD-A94274C00E96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26" creationId="{8BC05308-A8A1-4927-22E8-4DE2CE9A2E59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27" creationId="{AA7CE92A-3783-914E-0837-58BC87AA0358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28" creationId="{C0403C73-12CE-B0F0-9513-D7E36E33012A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29" creationId="{7A392329-F74B-8C18-2DCD-D34A8A195AD4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30" creationId="{AAA517F7-690D-D14F-B11A-A9AA1DA5388A}"/>
          </ac:spMkLst>
        </pc:spChg>
        <pc:spChg chg="del">
          <ac:chgData name="Fernando Bellido Pazos" userId="6672f4cd2104aeb4" providerId="LiveId" clId="{79BC5983-C51B-4FA5-ABA1-11A6B4B04CF1}" dt="2023-06-13T14:05:57.712" v="651" actId="478"/>
          <ac:spMkLst>
            <pc:docMk/>
            <pc:sldMk cId="1279955814" sldId="308"/>
            <ac:spMk id="31" creationId="{478316A8-53F0-216C-C56A-CC0E10C34DD4}"/>
          </ac:spMkLst>
        </pc:spChg>
        <pc:spChg chg="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32" creationId="{82536C0F-32DF-8A76-06FC-D9F0D0573C10}"/>
          </ac:spMkLst>
        </pc:spChg>
        <pc:spChg chg="add mod">
          <ac:chgData name="Fernando Bellido Pazos" userId="6672f4cd2104aeb4" providerId="LiveId" clId="{79BC5983-C51B-4FA5-ABA1-11A6B4B04CF1}" dt="2023-06-14T13:37:09.358" v="1065" actId="20577"/>
          <ac:spMkLst>
            <pc:docMk/>
            <pc:sldMk cId="1279955814" sldId="308"/>
            <ac:spMk id="33" creationId="{457008D8-D619-0B03-4D34-74C987DDB1E6}"/>
          </ac:spMkLst>
        </pc:spChg>
        <pc:spChg chg="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35" creationId="{D0E1B24D-A596-2FA4-CE44-6C959EF1B9EB}"/>
          </ac:spMkLst>
        </pc:spChg>
        <pc:spChg chg="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36" creationId="{011CF8F2-7C46-332B-AF0C-7CAB935819AA}"/>
          </ac:spMkLst>
        </pc:spChg>
        <pc:spChg chg="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37" creationId="{696ABF4D-B2F5-B813-D3BB-28062ED7683B}"/>
          </ac:spMkLst>
        </pc:spChg>
        <pc:spChg chg="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38" creationId="{B30C15EA-1797-17F3-6E3F-6B4410DB1C8C}"/>
          </ac:spMkLst>
        </pc:spChg>
        <pc:spChg chg="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54" creationId="{A48BF5C1-96F3-F207-0492-9F73E77D3CE0}"/>
          </ac:spMkLst>
        </pc:spChg>
        <pc:spChg chg="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55" creationId="{3D7A002F-67C1-412E-C6FE-96782E9E57B6}"/>
          </ac:spMkLst>
        </pc:spChg>
        <pc:spChg chg="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56" creationId="{BD851414-26A5-4829-E695-3C0EC20D7946}"/>
          </ac:spMkLst>
        </pc:spChg>
        <pc:spChg chg="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57" creationId="{29A1643D-C084-E950-A854-64A3064037C1}"/>
          </ac:spMkLst>
        </pc:spChg>
        <pc:spChg chg="mod topLvl">
          <ac:chgData name="Fernando Bellido Pazos" userId="6672f4cd2104aeb4" providerId="LiveId" clId="{79BC5983-C51B-4FA5-ABA1-11A6B4B04CF1}" dt="2023-06-13T14:10:10.450" v="718" actId="164"/>
          <ac:spMkLst>
            <pc:docMk/>
            <pc:sldMk cId="1279955814" sldId="308"/>
            <ac:spMk id="58" creationId="{218BE951-CFF3-C86B-7AC5-B19B8D427DF1}"/>
          </ac:spMkLst>
        </pc:spChg>
        <pc:grpChg chg="add del mod">
          <ac:chgData name="Fernando Bellido Pazos" userId="6672f4cd2104aeb4" providerId="LiveId" clId="{79BC5983-C51B-4FA5-ABA1-11A6B4B04CF1}" dt="2023-06-13T14:09:52.113" v="715" actId="165"/>
          <ac:grpSpMkLst>
            <pc:docMk/>
            <pc:sldMk cId="1279955814" sldId="308"/>
            <ac:grpSpMk id="13" creationId="{C1DC8096-AD97-4BC2-CF21-78E0E5EA8094}"/>
          </ac:grpSpMkLst>
        </pc:grpChg>
        <pc:grpChg chg="add del mod">
          <ac:chgData name="Fernando Bellido Pazos" userId="6672f4cd2104aeb4" providerId="LiveId" clId="{79BC5983-C51B-4FA5-ABA1-11A6B4B04CF1}" dt="2023-06-13T14:10:06.598" v="717" actId="165"/>
          <ac:grpSpMkLst>
            <pc:docMk/>
            <pc:sldMk cId="1279955814" sldId="308"/>
            <ac:grpSpMk id="14" creationId="{08DF950A-6E5B-DD0B-388F-E08E333E6535}"/>
          </ac:grpSpMkLst>
        </pc:grpChg>
        <pc:grpChg chg="add mod">
          <ac:chgData name="Fernando Bellido Pazos" userId="6672f4cd2104aeb4" providerId="LiveId" clId="{79BC5983-C51B-4FA5-ABA1-11A6B4B04CF1}" dt="2023-06-13T14:11:33.354" v="776" actId="1076"/>
          <ac:grpSpMkLst>
            <pc:docMk/>
            <pc:sldMk cId="1279955814" sldId="308"/>
            <ac:grpSpMk id="15" creationId="{FA8EF313-836C-CED7-40B8-BBED24FE9A63}"/>
          </ac:grpSpMkLst>
        </pc:grpChg>
        <pc:cxnChg chg="del">
          <ac:chgData name="Fernando Bellido Pazos" userId="6672f4cd2104aeb4" providerId="LiveId" clId="{79BC5983-C51B-4FA5-ABA1-11A6B4B04CF1}" dt="2023-06-13T14:05:53.619" v="650" actId="478"/>
          <ac:cxnSpMkLst>
            <pc:docMk/>
            <pc:sldMk cId="1279955814" sldId="308"/>
            <ac:cxnSpMk id="5" creationId="{7874A6FD-01D9-2A37-FAD3-476824607083}"/>
          </ac:cxnSpMkLst>
        </pc:cxnChg>
        <pc:cxnChg chg="del">
          <ac:chgData name="Fernando Bellido Pazos" userId="6672f4cd2104aeb4" providerId="LiveId" clId="{79BC5983-C51B-4FA5-ABA1-11A6B4B04CF1}" dt="2023-06-13T14:05:57.712" v="651" actId="478"/>
          <ac:cxnSpMkLst>
            <pc:docMk/>
            <pc:sldMk cId="1279955814" sldId="308"/>
            <ac:cxnSpMk id="9" creationId="{74C3D5D9-6C35-C327-0243-BDCDB7D5EAD1}"/>
          </ac:cxnSpMkLst>
        </pc:cxnChg>
        <pc:cxnChg chg="del mod">
          <ac:chgData name="Fernando Bellido Pazos" userId="6672f4cd2104aeb4" providerId="LiveId" clId="{79BC5983-C51B-4FA5-ABA1-11A6B4B04CF1}" dt="2023-06-13T14:06:01.158" v="655" actId="478"/>
          <ac:cxnSpMkLst>
            <pc:docMk/>
            <pc:sldMk cId="1279955814" sldId="308"/>
            <ac:cxnSpMk id="40" creationId="{E8BB4A4F-0140-F9BC-BCEE-405833C92C17}"/>
          </ac:cxnSpMkLst>
        </pc:cxnChg>
        <pc:cxnChg chg="del mod">
          <ac:chgData name="Fernando Bellido Pazos" userId="6672f4cd2104aeb4" providerId="LiveId" clId="{79BC5983-C51B-4FA5-ABA1-11A6B4B04CF1}" dt="2023-06-13T14:06:00.628" v="654" actId="478"/>
          <ac:cxnSpMkLst>
            <pc:docMk/>
            <pc:sldMk cId="1279955814" sldId="308"/>
            <ac:cxnSpMk id="44" creationId="{4A4C21DF-EE47-3282-D9A4-C1EA218EDFA5}"/>
          </ac:cxnSpMkLst>
        </pc:cxnChg>
        <pc:cxnChg chg="del mod">
          <ac:chgData name="Fernando Bellido Pazos" userId="6672f4cd2104aeb4" providerId="LiveId" clId="{79BC5983-C51B-4FA5-ABA1-11A6B4B04CF1}" dt="2023-06-13T14:05:59.934" v="653" actId="478"/>
          <ac:cxnSpMkLst>
            <pc:docMk/>
            <pc:sldMk cId="1279955814" sldId="308"/>
            <ac:cxnSpMk id="48" creationId="{48AAD91F-FC79-6740-5234-589EA1481132}"/>
          </ac:cxnSpMkLst>
        </pc:cxnChg>
        <pc:cxnChg chg="del mod">
          <ac:chgData name="Fernando Bellido Pazos" userId="6672f4cd2104aeb4" providerId="LiveId" clId="{79BC5983-C51B-4FA5-ABA1-11A6B4B04CF1}" dt="2023-06-13T14:05:58.995" v="652" actId="478"/>
          <ac:cxnSpMkLst>
            <pc:docMk/>
            <pc:sldMk cId="1279955814" sldId="308"/>
            <ac:cxnSpMk id="51" creationId="{8BADE1F4-8201-08E0-AE6B-B7623613C2B0}"/>
          </ac:cxnSpMkLst>
        </pc:cxnChg>
      </pc:sldChg>
      <pc:sldChg chg="addSp delSp modSp add mod">
        <pc:chgData name="Fernando Bellido Pazos" userId="6672f4cd2104aeb4" providerId="LiveId" clId="{79BC5983-C51B-4FA5-ABA1-11A6B4B04CF1}" dt="2023-06-15T14:18:17.835" v="3401" actId="20577"/>
        <pc:sldMkLst>
          <pc:docMk/>
          <pc:sldMk cId="2066766501" sldId="309"/>
        </pc:sldMkLst>
        <pc:spChg chg="add mod">
          <ac:chgData name="Fernando Bellido Pazos" userId="6672f4cd2104aeb4" providerId="LiveId" clId="{79BC5983-C51B-4FA5-ABA1-11A6B4B04CF1}" dt="2023-06-13T14:21:34.553" v="895" actId="1076"/>
          <ac:spMkLst>
            <pc:docMk/>
            <pc:sldMk cId="2066766501" sldId="309"/>
            <ac:spMk id="4" creationId="{F19C1105-F5E6-7AFE-9A64-1B8357196B6A}"/>
          </ac:spMkLst>
        </pc:spChg>
        <pc:spChg chg="add mod">
          <ac:chgData name="Fernando Bellido Pazos" userId="6672f4cd2104aeb4" providerId="LiveId" clId="{79BC5983-C51B-4FA5-ABA1-11A6B4B04CF1}" dt="2023-06-15T14:18:17.835" v="3401" actId="20577"/>
          <ac:spMkLst>
            <pc:docMk/>
            <pc:sldMk cId="2066766501" sldId="309"/>
            <ac:spMk id="5" creationId="{D16D3ABF-64F7-2BD8-9A16-705FE9014A26}"/>
          </ac:spMkLst>
        </pc:spChg>
        <pc:spChg chg="del">
          <ac:chgData name="Fernando Bellido Pazos" userId="6672f4cd2104aeb4" providerId="LiveId" clId="{79BC5983-C51B-4FA5-ABA1-11A6B4B04CF1}" dt="2023-06-13T14:20:58.217" v="864" actId="478"/>
          <ac:spMkLst>
            <pc:docMk/>
            <pc:sldMk cId="2066766501" sldId="309"/>
            <ac:spMk id="10" creationId="{D4E1E8CB-1FE9-602B-F1D4-AD7B7B201543}"/>
          </ac:spMkLst>
        </pc:spChg>
        <pc:picChg chg="del">
          <ac:chgData name="Fernando Bellido Pazos" userId="6672f4cd2104aeb4" providerId="LiveId" clId="{79BC5983-C51B-4FA5-ABA1-11A6B4B04CF1}" dt="2023-06-13T14:20:57.053" v="863" actId="478"/>
          <ac:picMkLst>
            <pc:docMk/>
            <pc:sldMk cId="2066766501" sldId="309"/>
            <ac:picMk id="7" creationId="{696491B6-37EC-FD87-5FA2-783F43380714}"/>
          </ac:picMkLst>
        </pc:picChg>
      </pc:sldChg>
      <pc:sldChg chg="addSp delSp modSp add mod ord">
        <pc:chgData name="Fernando Bellido Pazos" userId="6672f4cd2104aeb4" providerId="LiveId" clId="{79BC5983-C51B-4FA5-ABA1-11A6B4B04CF1}" dt="2023-06-22T14:14:31.218" v="3662"/>
        <pc:sldMkLst>
          <pc:docMk/>
          <pc:sldMk cId="2836369317" sldId="310"/>
        </pc:sldMkLst>
        <pc:spChg chg="del">
          <ac:chgData name="Fernando Bellido Pazos" userId="6672f4cd2104aeb4" providerId="LiveId" clId="{79BC5983-C51B-4FA5-ABA1-11A6B4B04CF1}" dt="2023-06-22T14:13:51.835" v="3658" actId="478"/>
          <ac:spMkLst>
            <pc:docMk/>
            <pc:sldMk cId="2836369317" sldId="310"/>
            <ac:spMk id="4" creationId="{F19C1105-F5E6-7AFE-9A64-1B8357196B6A}"/>
          </ac:spMkLst>
        </pc:spChg>
        <pc:graphicFrameChg chg="add mod">
          <ac:chgData name="Fernando Bellido Pazos" userId="6672f4cd2104aeb4" providerId="LiveId" clId="{79BC5983-C51B-4FA5-ABA1-11A6B4B04CF1}" dt="2023-06-22T14:14:07.858" v="3660" actId="1076"/>
          <ac:graphicFrameMkLst>
            <pc:docMk/>
            <pc:sldMk cId="2836369317" sldId="310"/>
            <ac:graphicFrameMk id="7" creationId="{BE539626-329B-94E1-6D22-CF83FA3866BD}"/>
          </ac:graphicFrameMkLst>
        </pc:graphicFrame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iagrams/_rels/data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82EAC4-D2BE-492E-A195-033FED16DF4E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1" csCatId="accent2" phldr="1"/>
      <dgm:spPr/>
    </dgm:pt>
    <dgm:pt modelId="{B0BF3B03-6661-443E-AB20-E876904D5C15}">
      <dgm:prSet phldrT="[Texto]"/>
      <dgm:spPr/>
      <dgm:t>
        <a:bodyPr/>
        <a:lstStyle/>
        <a:p>
          <a:r>
            <a:rPr lang="en-GB" dirty="0"/>
            <a:t>Scholar Numerical Method</a:t>
          </a:r>
        </a:p>
      </dgm:t>
    </dgm:pt>
    <dgm:pt modelId="{5BC1EB45-C316-44AA-8A96-AD0443E2A715}" type="parTrans" cxnId="{E58DA425-0225-476F-B575-4CD1836D7E80}">
      <dgm:prSet/>
      <dgm:spPr/>
      <dgm:t>
        <a:bodyPr/>
        <a:lstStyle/>
        <a:p>
          <a:endParaRPr lang="en-GB"/>
        </a:p>
      </dgm:t>
    </dgm:pt>
    <dgm:pt modelId="{E8BFEFFD-AA5B-4F20-AA2E-0F19183F381A}" type="sibTrans" cxnId="{E58DA425-0225-476F-B575-4CD1836D7E80}">
      <dgm:prSet/>
      <dgm:spPr/>
      <dgm:t>
        <a:bodyPr/>
        <a:lstStyle/>
        <a:p>
          <a:endParaRPr lang="en-GB"/>
        </a:p>
      </dgm:t>
    </dgm:pt>
    <dgm:pt modelId="{9DBBE640-4497-48E8-AF6C-1814A2327709}">
      <dgm:prSet phldrT="[Texto]"/>
      <dgm:spPr/>
      <dgm:t>
        <a:bodyPr/>
        <a:lstStyle/>
        <a:p>
          <a:r>
            <a:rPr lang="en-GB" dirty="0"/>
            <a:t>Graphical User Interface</a:t>
          </a:r>
        </a:p>
      </dgm:t>
    </dgm:pt>
    <dgm:pt modelId="{0E901200-32AE-4788-8A9A-D9BA8773BA7E}" type="parTrans" cxnId="{3678FA56-5CED-4A48-8605-F8F1E5BA00F9}">
      <dgm:prSet/>
      <dgm:spPr/>
      <dgm:t>
        <a:bodyPr/>
        <a:lstStyle/>
        <a:p>
          <a:endParaRPr lang="en-GB"/>
        </a:p>
      </dgm:t>
    </dgm:pt>
    <dgm:pt modelId="{1C9DB7BA-A7F7-42E8-A3B8-48E386DF52EE}" type="sibTrans" cxnId="{3678FA56-5CED-4A48-8605-F8F1E5BA00F9}">
      <dgm:prSet/>
      <dgm:spPr/>
      <dgm:t>
        <a:bodyPr/>
        <a:lstStyle/>
        <a:p>
          <a:endParaRPr lang="en-GB"/>
        </a:p>
      </dgm:t>
    </dgm:pt>
    <dgm:pt modelId="{A80D372B-4338-402E-BC47-A254777B4FE6}">
      <dgm:prSet phldrT="[Texto]"/>
      <dgm:spPr/>
      <dgm:t>
        <a:bodyPr/>
        <a:lstStyle/>
        <a:p>
          <a:r>
            <a:rPr lang="en-GB" i="1" dirty="0" err="1"/>
            <a:t>BNumMet</a:t>
          </a:r>
          <a:endParaRPr lang="en-GB" i="1" dirty="0"/>
        </a:p>
      </dgm:t>
    </dgm:pt>
    <dgm:pt modelId="{6FC452AF-C35C-4B10-93D4-3269D3F35DFD}" type="parTrans" cxnId="{D740E8AE-A19F-471A-BED1-BFFED473D866}">
      <dgm:prSet/>
      <dgm:spPr/>
      <dgm:t>
        <a:bodyPr/>
        <a:lstStyle/>
        <a:p>
          <a:endParaRPr lang="en-GB"/>
        </a:p>
      </dgm:t>
    </dgm:pt>
    <dgm:pt modelId="{0C29BD57-152A-4358-ABB8-850882A29288}" type="sibTrans" cxnId="{D740E8AE-A19F-471A-BED1-BFFED473D866}">
      <dgm:prSet/>
      <dgm:spPr/>
      <dgm:t>
        <a:bodyPr/>
        <a:lstStyle/>
        <a:p>
          <a:endParaRPr lang="en-GB"/>
        </a:p>
      </dgm:t>
    </dgm:pt>
    <dgm:pt modelId="{E9886555-5D95-4914-A804-CFF510A073C7}">
      <dgm:prSet phldrT="[Texto]"/>
      <dgm:spPr/>
      <dgm:t>
        <a:bodyPr/>
        <a:lstStyle/>
        <a:p>
          <a:r>
            <a:rPr lang="en-GB" dirty="0"/>
            <a:t>Students</a:t>
          </a:r>
        </a:p>
      </dgm:t>
    </dgm:pt>
    <dgm:pt modelId="{22B94C00-D4A6-4EA0-9C51-346B16145406}" type="parTrans" cxnId="{22374A0F-73FD-4015-B756-96A0B956E175}">
      <dgm:prSet/>
      <dgm:spPr/>
      <dgm:t>
        <a:bodyPr/>
        <a:lstStyle/>
        <a:p>
          <a:endParaRPr lang="en-GB"/>
        </a:p>
      </dgm:t>
    </dgm:pt>
    <dgm:pt modelId="{9B113E49-3E53-45D6-B4C4-109EBEB703AF}" type="sibTrans" cxnId="{22374A0F-73FD-4015-B756-96A0B956E175}">
      <dgm:prSet/>
      <dgm:spPr/>
      <dgm:t>
        <a:bodyPr/>
        <a:lstStyle/>
        <a:p>
          <a:endParaRPr lang="en-GB"/>
        </a:p>
      </dgm:t>
    </dgm:pt>
    <dgm:pt modelId="{2EC94DC1-CC94-4E42-9B8C-C1FF2C2DF609}" type="pres">
      <dgm:prSet presAssocID="{7882EAC4-D2BE-492E-A195-033FED16DF4E}" presName="linearFlow" presStyleCnt="0">
        <dgm:presLayoutVars>
          <dgm:dir/>
          <dgm:resizeHandles val="exact"/>
        </dgm:presLayoutVars>
      </dgm:prSet>
      <dgm:spPr/>
    </dgm:pt>
    <dgm:pt modelId="{107E3316-3E91-4E1B-AFF6-3D13BD7CE1C8}" type="pres">
      <dgm:prSet presAssocID="{B0BF3B03-6661-443E-AB20-E876904D5C15}" presName="node" presStyleLbl="node1" presStyleIdx="0" presStyleCnt="4">
        <dgm:presLayoutVars>
          <dgm:bulletEnabled val="1"/>
        </dgm:presLayoutVars>
      </dgm:prSet>
      <dgm:spPr/>
    </dgm:pt>
    <dgm:pt modelId="{182011C9-EF65-453C-82E8-CD5F9F3353EA}" type="pres">
      <dgm:prSet presAssocID="{E8BFEFFD-AA5B-4F20-AA2E-0F19183F381A}" presName="spacerL" presStyleCnt="0"/>
      <dgm:spPr/>
    </dgm:pt>
    <dgm:pt modelId="{7A096950-501C-4A6F-BF30-EE9E000D1582}" type="pres">
      <dgm:prSet presAssocID="{E8BFEFFD-AA5B-4F20-AA2E-0F19183F381A}" presName="sibTrans" presStyleLbl="sibTrans2D1" presStyleIdx="0" presStyleCnt="3"/>
      <dgm:spPr/>
    </dgm:pt>
    <dgm:pt modelId="{DE10904F-FEDE-46E8-A85E-F034129FC2F0}" type="pres">
      <dgm:prSet presAssocID="{E8BFEFFD-AA5B-4F20-AA2E-0F19183F381A}" presName="spacerR" presStyleCnt="0"/>
      <dgm:spPr/>
    </dgm:pt>
    <dgm:pt modelId="{6DA762EA-FC9C-4F20-87C7-D44FFFA06BDD}" type="pres">
      <dgm:prSet presAssocID="{9DBBE640-4497-48E8-AF6C-1814A2327709}" presName="node" presStyleLbl="node1" presStyleIdx="1" presStyleCnt="4">
        <dgm:presLayoutVars>
          <dgm:bulletEnabled val="1"/>
        </dgm:presLayoutVars>
      </dgm:prSet>
      <dgm:spPr/>
    </dgm:pt>
    <dgm:pt modelId="{2CB2002D-5FD8-48AD-912D-755358C0BB5F}" type="pres">
      <dgm:prSet presAssocID="{1C9DB7BA-A7F7-42E8-A3B8-48E386DF52EE}" presName="spacerL" presStyleCnt="0"/>
      <dgm:spPr/>
    </dgm:pt>
    <dgm:pt modelId="{F18A3E8F-5F6B-47E1-83F7-572FE9DB96A9}" type="pres">
      <dgm:prSet presAssocID="{1C9DB7BA-A7F7-42E8-A3B8-48E386DF52EE}" presName="sibTrans" presStyleLbl="sibTrans2D1" presStyleIdx="1" presStyleCnt="3"/>
      <dgm:spPr/>
    </dgm:pt>
    <dgm:pt modelId="{8F748878-B289-49EF-9AB3-D4CA693FABB7}" type="pres">
      <dgm:prSet presAssocID="{1C9DB7BA-A7F7-42E8-A3B8-48E386DF52EE}" presName="spacerR" presStyleCnt="0"/>
      <dgm:spPr/>
    </dgm:pt>
    <dgm:pt modelId="{419B1793-2663-4D03-A75D-7F347E42045A}" type="pres">
      <dgm:prSet presAssocID="{E9886555-5D95-4914-A804-CFF510A073C7}" presName="node" presStyleLbl="node1" presStyleIdx="2" presStyleCnt="4">
        <dgm:presLayoutVars>
          <dgm:bulletEnabled val="1"/>
        </dgm:presLayoutVars>
      </dgm:prSet>
      <dgm:spPr/>
    </dgm:pt>
    <dgm:pt modelId="{E9061DB9-4FC8-4DE6-95AB-727544340C91}" type="pres">
      <dgm:prSet presAssocID="{9B113E49-3E53-45D6-B4C4-109EBEB703AF}" presName="spacerL" presStyleCnt="0"/>
      <dgm:spPr/>
    </dgm:pt>
    <dgm:pt modelId="{B8AC5C96-AD62-49E5-B7C7-CDA8E360E501}" type="pres">
      <dgm:prSet presAssocID="{9B113E49-3E53-45D6-B4C4-109EBEB703AF}" presName="sibTrans" presStyleLbl="sibTrans2D1" presStyleIdx="2" presStyleCnt="3"/>
      <dgm:spPr/>
    </dgm:pt>
    <dgm:pt modelId="{FCF82E43-A658-4E62-96E6-CF650BA0A1AF}" type="pres">
      <dgm:prSet presAssocID="{9B113E49-3E53-45D6-B4C4-109EBEB703AF}" presName="spacerR" presStyleCnt="0"/>
      <dgm:spPr/>
    </dgm:pt>
    <dgm:pt modelId="{0B2F4C5A-5628-4454-8D81-11A584A57975}" type="pres">
      <dgm:prSet presAssocID="{A80D372B-4338-402E-BC47-A254777B4FE6}" presName="node" presStyleLbl="node1" presStyleIdx="3" presStyleCnt="4">
        <dgm:presLayoutVars>
          <dgm:bulletEnabled val="1"/>
        </dgm:presLayoutVars>
      </dgm:prSet>
      <dgm:spPr/>
    </dgm:pt>
  </dgm:ptLst>
  <dgm:cxnLst>
    <dgm:cxn modelId="{22374A0F-73FD-4015-B756-96A0B956E175}" srcId="{7882EAC4-D2BE-492E-A195-033FED16DF4E}" destId="{E9886555-5D95-4914-A804-CFF510A073C7}" srcOrd="2" destOrd="0" parTransId="{22B94C00-D4A6-4EA0-9C51-346B16145406}" sibTransId="{9B113E49-3E53-45D6-B4C4-109EBEB703AF}"/>
    <dgm:cxn modelId="{CFA33418-FD06-4298-B28D-08587C696607}" type="presOf" srcId="{E9886555-5D95-4914-A804-CFF510A073C7}" destId="{419B1793-2663-4D03-A75D-7F347E42045A}" srcOrd="0" destOrd="0" presId="urn:microsoft.com/office/officeart/2005/8/layout/equation1"/>
    <dgm:cxn modelId="{D3D3D21A-8AA9-40B3-AB54-0FFF393122F0}" type="presOf" srcId="{E8BFEFFD-AA5B-4F20-AA2E-0F19183F381A}" destId="{7A096950-501C-4A6F-BF30-EE9E000D1582}" srcOrd="0" destOrd="0" presId="urn:microsoft.com/office/officeart/2005/8/layout/equation1"/>
    <dgm:cxn modelId="{4C1F8522-0319-4E15-95A8-8049745ED246}" type="presOf" srcId="{9DBBE640-4497-48E8-AF6C-1814A2327709}" destId="{6DA762EA-FC9C-4F20-87C7-D44FFFA06BDD}" srcOrd="0" destOrd="0" presId="urn:microsoft.com/office/officeart/2005/8/layout/equation1"/>
    <dgm:cxn modelId="{C40D2623-8FF8-44D6-8103-D3480F66E719}" type="presOf" srcId="{7882EAC4-D2BE-492E-A195-033FED16DF4E}" destId="{2EC94DC1-CC94-4E42-9B8C-C1FF2C2DF609}" srcOrd="0" destOrd="0" presId="urn:microsoft.com/office/officeart/2005/8/layout/equation1"/>
    <dgm:cxn modelId="{E58DA425-0225-476F-B575-4CD1836D7E80}" srcId="{7882EAC4-D2BE-492E-A195-033FED16DF4E}" destId="{B0BF3B03-6661-443E-AB20-E876904D5C15}" srcOrd="0" destOrd="0" parTransId="{5BC1EB45-C316-44AA-8A96-AD0443E2A715}" sibTransId="{E8BFEFFD-AA5B-4F20-AA2E-0F19183F381A}"/>
    <dgm:cxn modelId="{F7E0AF60-39A2-4EF7-8E83-FF896ACD5219}" type="presOf" srcId="{B0BF3B03-6661-443E-AB20-E876904D5C15}" destId="{107E3316-3E91-4E1B-AFF6-3D13BD7CE1C8}" srcOrd="0" destOrd="0" presId="urn:microsoft.com/office/officeart/2005/8/layout/equation1"/>
    <dgm:cxn modelId="{6B75734A-10E2-4EB2-8898-7CC703B134FE}" type="presOf" srcId="{1C9DB7BA-A7F7-42E8-A3B8-48E386DF52EE}" destId="{F18A3E8F-5F6B-47E1-83F7-572FE9DB96A9}" srcOrd="0" destOrd="0" presId="urn:microsoft.com/office/officeart/2005/8/layout/equation1"/>
    <dgm:cxn modelId="{3678FA56-5CED-4A48-8605-F8F1E5BA00F9}" srcId="{7882EAC4-D2BE-492E-A195-033FED16DF4E}" destId="{9DBBE640-4497-48E8-AF6C-1814A2327709}" srcOrd="1" destOrd="0" parTransId="{0E901200-32AE-4788-8A9A-D9BA8773BA7E}" sibTransId="{1C9DB7BA-A7F7-42E8-A3B8-48E386DF52EE}"/>
    <dgm:cxn modelId="{066A0C84-869B-42AB-865A-3C712370B570}" type="presOf" srcId="{A80D372B-4338-402E-BC47-A254777B4FE6}" destId="{0B2F4C5A-5628-4454-8D81-11A584A57975}" srcOrd="0" destOrd="0" presId="urn:microsoft.com/office/officeart/2005/8/layout/equation1"/>
    <dgm:cxn modelId="{D740E8AE-A19F-471A-BED1-BFFED473D866}" srcId="{7882EAC4-D2BE-492E-A195-033FED16DF4E}" destId="{A80D372B-4338-402E-BC47-A254777B4FE6}" srcOrd="3" destOrd="0" parTransId="{6FC452AF-C35C-4B10-93D4-3269D3F35DFD}" sibTransId="{0C29BD57-152A-4358-ABB8-850882A29288}"/>
    <dgm:cxn modelId="{3BDD71FA-FC0E-466C-B159-388EFD64A364}" type="presOf" srcId="{9B113E49-3E53-45D6-B4C4-109EBEB703AF}" destId="{B8AC5C96-AD62-49E5-B7C7-CDA8E360E501}" srcOrd="0" destOrd="0" presId="urn:microsoft.com/office/officeart/2005/8/layout/equation1"/>
    <dgm:cxn modelId="{F201AFFC-B28D-4DE7-933F-890B4E3E6BE6}" type="presParOf" srcId="{2EC94DC1-CC94-4E42-9B8C-C1FF2C2DF609}" destId="{107E3316-3E91-4E1B-AFF6-3D13BD7CE1C8}" srcOrd="0" destOrd="0" presId="urn:microsoft.com/office/officeart/2005/8/layout/equation1"/>
    <dgm:cxn modelId="{CBDEEF3A-48A7-4A52-BAFA-81D11A528436}" type="presParOf" srcId="{2EC94DC1-CC94-4E42-9B8C-C1FF2C2DF609}" destId="{182011C9-EF65-453C-82E8-CD5F9F3353EA}" srcOrd="1" destOrd="0" presId="urn:microsoft.com/office/officeart/2005/8/layout/equation1"/>
    <dgm:cxn modelId="{57565AA5-D4A9-48AB-97F2-D7886AF190AD}" type="presParOf" srcId="{2EC94DC1-CC94-4E42-9B8C-C1FF2C2DF609}" destId="{7A096950-501C-4A6F-BF30-EE9E000D1582}" srcOrd="2" destOrd="0" presId="urn:microsoft.com/office/officeart/2005/8/layout/equation1"/>
    <dgm:cxn modelId="{86628E69-4EA8-4A30-806F-1D42380EA196}" type="presParOf" srcId="{2EC94DC1-CC94-4E42-9B8C-C1FF2C2DF609}" destId="{DE10904F-FEDE-46E8-A85E-F034129FC2F0}" srcOrd="3" destOrd="0" presId="urn:microsoft.com/office/officeart/2005/8/layout/equation1"/>
    <dgm:cxn modelId="{EED4A7CE-BBC0-4014-B2B2-9528947D37E8}" type="presParOf" srcId="{2EC94DC1-CC94-4E42-9B8C-C1FF2C2DF609}" destId="{6DA762EA-FC9C-4F20-87C7-D44FFFA06BDD}" srcOrd="4" destOrd="0" presId="urn:microsoft.com/office/officeart/2005/8/layout/equation1"/>
    <dgm:cxn modelId="{DCEAFED0-C5E0-4442-AA4D-B29CD23F6C26}" type="presParOf" srcId="{2EC94DC1-CC94-4E42-9B8C-C1FF2C2DF609}" destId="{2CB2002D-5FD8-48AD-912D-755358C0BB5F}" srcOrd="5" destOrd="0" presId="urn:microsoft.com/office/officeart/2005/8/layout/equation1"/>
    <dgm:cxn modelId="{9CF00405-382F-4771-BC51-50FB75BA43C5}" type="presParOf" srcId="{2EC94DC1-CC94-4E42-9B8C-C1FF2C2DF609}" destId="{F18A3E8F-5F6B-47E1-83F7-572FE9DB96A9}" srcOrd="6" destOrd="0" presId="urn:microsoft.com/office/officeart/2005/8/layout/equation1"/>
    <dgm:cxn modelId="{7319047C-CDAD-4258-97FA-D334D0D0A69C}" type="presParOf" srcId="{2EC94DC1-CC94-4E42-9B8C-C1FF2C2DF609}" destId="{8F748878-B289-49EF-9AB3-D4CA693FABB7}" srcOrd="7" destOrd="0" presId="urn:microsoft.com/office/officeart/2005/8/layout/equation1"/>
    <dgm:cxn modelId="{77C64EA2-A826-4CC6-AFF2-F326EFFA5DCC}" type="presParOf" srcId="{2EC94DC1-CC94-4E42-9B8C-C1FF2C2DF609}" destId="{419B1793-2663-4D03-A75D-7F347E42045A}" srcOrd="8" destOrd="0" presId="urn:microsoft.com/office/officeart/2005/8/layout/equation1"/>
    <dgm:cxn modelId="{14979849-5BCC-4AB2-BBAB-C9378675270D}" type="presParOf" srcId="{2EC94DC1-CC94-4E42-9B8C-C1FF2C2DF609}" destId="{E9061DB9-4FC8-4DE6-95AB-727544340C91}" srcOrd="9" destOrd="0" presId="urn:microsoft.com/office/officeart/2005/8/layout/equation1"/>
    <dgm:cxn modelId="{30693A0E-7060-4D31-AAA2-0545EA9853F2}" type="presParOf" srcId="{2EC94DC1-CC94-4E42-9B8C-C1FF2C2DF609}" destId="{B8AC5C96-AD62-49E5-B7C7-CDA8E360E501}" srcOrd="10" destOrd="0" presId="urn:microsoft.com/office/officeart/2005/8/layout/equation1"/>
    <dgm:cxn modelId="{5056FED7-D8E1-4850-873E-9980F10A82BA}" type="presParOf" srcId="{2EC94DC1-CC94-4E42-9B8C-C1FF2C2DF609}" destId="{FCF82E43-A658-4E62-96E6-CF650BA0A1AF}" srcOrd="11" destOrd="0" presId="urn:microsoft.com/office/officeart/2005/8/layout/equation1"/>
    <dgm:cxn modelId="{1934C844-5FE0-4465-B02F-556508CC084D}" type="presParOf" srcId="{2EC94DC1-CC94-4E42-9B8C-C1FF2C2DF609}" destId="{0B2F4C5A-5628-4454-8D81-11A584A57975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Bisection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Newton’s Method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Secant Method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Inverse Quadratic Interpolation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Brent-Dekker’s Method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EFA31792-AE6A-4E46-B6AD-5E93E825B38A}">
          <dgm:prSet phldrT="[Texto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m:oMathPara>
              </a14:m>
              <a:endParaRPr lang="en-GB" dirty="0"/>
            </a:p>
          </dgm:t>
        </dgm:pt>
      </mc:Choice>
      <mc:Fallback xmlns="">
        <dgm:pt modelId="{EFA31792-AE6A-4E46-B6AD-5E93E825B38A}">
          <dgm:prSet phldrT="[Texto]"/>
          <dgm:spPr/>
          <dgm:t>
            <a:bodyPr/>
            <a:lstStyle/>
            <a:p>
              <a:pPr/>
              <a:r>
                <a:rPr lang="en-GB" b="0" i="0">
                  <a:latin typeface="Cambria Math" panose="02040503050406030204" pitchFamily="18" charset="0"/>
                </a:rPr>
                <a:t>𝑥_(𝑛+1)=(𝑎⋅𝑥_𝑛+𝑐)  𝑚𝑜𝑑(𝑛)</a:t>
              </a:r>
              <a:endParaRPr lang="en-GB" dirty="0"/>
            </a:p>
          </dgm:t>
        </dgm:pt>
      </mc:Fallback>
    </mc:AlternateConten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63B7576-61C8-4317-A6BF-1BB5C5D1F0EF}">
          <dgm:prSet phldrT="[Texto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,0)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,1)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m:oMathPara>
              </a14:m>
              <a:endParaRPr lang="en-GB" sz="1100" dirty="0"/>
            </a:p>
          </dgm:t>
        </dgm:pt>
      </mc:Choice>
      <mc:Fallback xmlns="">
        <dgm:pt modelId="{163B7576-61C8-4317-A6BF-1BB5C5D1F0EF}">
          <dgm:prSet phldrT="[Texto]" custT="1"/>
          <dgm:spPr/>
          <dgm:t>
            <a:bodyPr/>
            <a:lstStyle/>
            <a:p>
              <a:pPr/>
              <a:r>
                <a:rPr lang="en-GB" sz="1100" b="0" i="0">
                  <a:latin typeface="Cambria Math" panose="02040503050406030204" pitchFamily="18" charset="0"/>
                </a:rPr>
                <a:t>𝑓(𝑥_1,𝑥_2,…,𝑥_𝑟,𝑐)={█(■8((𝑥_2,…,𝑥_𝑟,𝑥_(𝑟+1−𝑠)−𝑥_1−𝑐,0)&amp;𝑥_(𝑟+1−𝑠)−𝑥_1−𝑐≥0)@■8((𝑥_2,〖…,𝑥_𝑟,𝑥〗_(𝑟+1−𝑠)−𝑥_2−𝑐+𝑏,1)&amp;𝑥_(𝑟+1−𝑠)−𝑥_1−𝑐&lt;0))┤</a:t>
              </a:r>
              <a:endParaRPr lang="en-GB" sz="1100" dirty="0"/>
            </a:p>
          </dgm:t>
        </dgm:pt>
      </mc:Fallback>
    </mc:AlternateConten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6627F2-EF42-4FCE-BDFC-6E31BD1E7316}" type="doc">
      <dgm:prSet loTypeId="urn:microsoft.com/office/officeart/2005/8/layout/radial6" loCatId="relationship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B7045CD2-363A-429F-9DD2-8415785FCBE2}">
      <dgm:prSet phldrT="[Texto]"/>
      <dgm:spPr/>
      <dgm:t>
        <a:bodyPr/>
        <a:lstStyle/>
        <a:p>
          <a:r>
            <a:rPr lang="en-GB" dirty="0"/>
            <a:t>Linear Systems</a:t>
          </a:r>
        </a:p>
      </dgm:t>
    </dgm:pt>
    <dgm:pt modelId="{208F87D9-CB31-4521-9DCB-C8E82CFE3CA1}" type="parTrans" cxnId="{3D3000DF-AAEF-49E3-91AA-465EFBFC1817}">
      <dgm:prSet/>
      <dgm:spPr/>
      <dgm:t>
        <a:bodyPr/>
        <a:lstStyle/>
        <a:p>
          <a:endParaRPr lang="en-GB"/>
        </a:p>
      </dgm:t>
    </dgm:pt>
    <dgm:pt modelId="{7EA261C8-6C2B-4F81-9296-6183BB8E99A4}" type="sibTrans" cxnId="{3D3000DF-AAEF-49E3-91AA-465EFBFC1817}">
      <dgm:prSet/>
      <dgm:spPr/>
      <dgm:t>
        <a:bodyPr/>
        <a:lstStyle/>
        <a:p>
          <a:endParaRPr lang="en-GB"/>
        </a:p>
      </dgm:t>
    </dgm:pt>
    <dgm:pt modelId="{D7E40C44-5EE9-4C99-85EC-C58DBBAB7AF6}">
      <dgm:prSet phldrT="[Texto]"/>
      <dgm:spPr/>
      <dgm:t>
        <a:bodyPr/>
        <a:lstStyle/>
        <a:p>
          <a:r>
            <a:rPr lang="en-GB" dirty="0" err="1"/>
            <a:t>BNumMet</a:t>
          </a:r>
          <a:endParaRPr lang="en-GB" dirty="0"/>
        </a:p>
      </dgm:t>
    </dgm:pt>
    <dgm:pt modelId="{97B80BAA-89DE-4157-B93C-9A997C622716}" type="parTrans" cxnId="{2E3EEAAE-1C82-4E1B-BEA4-EFE19A66142F}">
      <dgm:prSet/>
      <dgm:spPr/>
      <dgm:t>
        <a:bodyPr/>
        <a:lstStyle/>
        <a:p>
          <a:endParaRPr lang="en-GB"/>
        </a:p>
      </dgm:t>
    </dgm:pt>
    <dgm:pt modelId="{D86C8934-9537-4C5E-B4D8-6135A89E3880}" type="sibTrans" cxnId="{2E3EEAAE-1C82-4E1B-BEA4-EFE19A66142F}">
      <dgm:prSet/>
      <dgm:spPr/>
      <dgm:t>
        <a:bodyPr/>
        <a:lstStyle/>
        <a:p>
          <a:endParaRPr lang="en-GB"/>
        </a:p>
      </dgm:t>
    </dgm:pt>
    <dgm:pt modelId="{C5AF45A1-F7B0-439D-8B13-2FC9A3FC1B2C}">
      <dgm:prSet phldrT="[Texto]"/>
      <dgm:spPr/>
      <dgm:t>
        <a:bodyPr/>
        <a:lstStyle/>
        <a:p>
          <a:r>
            <a:rPr lang="en-GB" dirty="0"/>
            <a:t>Interpolation</a:t>
          </a:r>
        </a:p>
      </dgm:t>
    </dgm:pt>
    <dgm:pt modelId="{29D91168-DED3-4475-93D1-15F66DC951B0}" type="parTrans" cxnId="{A9FD2C70-5DAA-4060-BA35-3DDF48A79D46}">
      <dgm:prSet/>
      <dgm:spPr/>
      <dgm:t>
        <a:bodyPr/>
        <a:lstStyle/>
        <a:p>
          <a:endParaRPr lang="en-GB"/>
        </a:p>
      </dgm:t>
    </dgm:pt>
    <dgm:pt modelId="{26D121C9-E201-4298-888D-61F5EDC27B5D}" type="sibTrans" cxnId="{A9FD2C70-5DAA-4060-BA35-3DDF48A79D46}">
      <dgm:prSet/>
      <dgm:spPr/>
      <dgm:t>
        <a:bodyPr/>
        <a:lstStyle/>
        <a:p>
          <a:endParaRPr lang="en-GB"/>
        </a:p>
      </dgm:t>
    </dgm:pt>
    <dgm:pt modelId="{FA1680C7-9D33-45FE-9096-DCE3ADE868F9}">
      <dgm:prSet phldrT="[Texto]" custT="1"/>
      <dgm:spPr/>
      <dgm:t>
        <a:bodyPr/>
        <a:lstStyle/>
        <a:p>
          <a:r>
            <a:rPr lang="en-GB" sz="900" dirty="0"/>
            <a:t>Non-Linear Equation Solvers</a:t>
          </a:r>
        </a:p>
      </dgm:t>
    </dgm:pt>
    <dgm:pt modelId="{877FF3B6-1148-4636-8CF6-B8F93ED669B4}" type="parTrans" cxnId="{C41C7257-3210-41EB-8929-8A42ABDAE858}">
      <dgm:prSet/>
      <dgm:spPr/>
      <dgm:t>
        <a:bodyPr/>
        <a:lstStyle/>
        <a:p>
          <a:endParaRPr lang="en-GB"/>
        </a:p>
      </dgm:t>
    </dgm:pt>
    <dgm:pt modelId="{6EA62FBB-BD86-40EB-AFFB-F309556D0450}" type="sibTrans" cxnId="{C41C7257-3210-41EB-8929-8A42ABDAE858}">
      <dgm:prSet/>
      <dgm:spPr/>
      <dgm:t>
        <a:bodyPr/>
        <a:lstStyle/>
        <a:p>
          <a:endParaRPr lang="en-GB"/>
        </a:p>
      </dgm:t>
    </dgm:pt>
    <dgm:pt modelId="{6716BE27-191A-44CD-AE1E-588E06E23588}">
      <dgm:prSet phldrT="[Texto]" custT="1"/>
      <dgm:spPr/>
      <dgm:t>
        <a:bodyPr/>
        <a:lstStyle/>
        <a:p>
          <a:r>
            <a:rPr lang="en-GB" sz="900" dirty="0"/>
            <a:t>Least Squares</a:t>
          </a:r>
        </a:p>
      </dgm:t>
    </dgm:pt>
    <dgm:pt modelId="{CFF8AE7E-1500-4EC9-B394-AC541D19926F}" type="parTrans" cxnId="{A167841A-60F9-49E0-A960-9BC7E627D288}">
      <dgm:prSet/>
      <dgm:spPr/>
      <dgm:t>
        <a:bodyPr/>
        <a:lstStyle/>
        <a:p>
          <a:endParaRPr lang="en-GB"/>
        </a:p>
      </dgm:t>
    </dgm:pt>
    <dgm:pt modelId="{95FA1897-7EF2-41A4-93E1-F29EDB67CE13}" type="sibTrans" cxnId="{A167841A-60F9-49E0-A960-9BC7E627D288}">
      <dgm:prSet/>
      <dgm:spPr/>
      <dgm:t>
        <a:bodyPr/>
        <a:lstStyle/>
        <a:p>
          <a:endParaRPr lang="en-GB"/>
        </a:p>
      </dgm:t>
    </dgm:pt>
    <dgm:pt modelId="{AFB6426E-DA0E-4F59-A9E2-7FFCB1007CD4}">
      <dgm:prSet phldrT="[Texto]" custT="1"/>
      <dgm:spPr/>
      <dgm:t>
        <a:bodyPr/>
        <a:lstStyle/>
        <a:p>
          <a:r>
            <a:rPr lang="en-GB" sz="900" dirty="0"/>
            <a:t>Random Number Generators</a:t>
          </a:r>
        </a:p>
      </dgm:t>
    </dgm:pt>
    <dgm:pt modelId="{DD85675A-D1B2-4820-A8E1-57CF88B1B0AB}" type="parTrans" cxnId="{3F7D2A77-B338-483B-B43C-E93CD761954F}">
      <dgm:prSet/>
      <dgm:spPr/>
      <dgm:t>
        <a:bodyPr/>
        <a:lstStyle/>
        <a:p>
          <a:endParaRPr lang="en-GB"/>
        </a:p>
      </dgm:t>
    </dgm:pt>
    <dgm:pt modelId="{D34635AA-6F4A-4EA0-BEA2-AD13378C88D4}" type="sibTrans" cxnId="{3F7D2A77-B338-483B-B43C-E93CD761954F}">
      <dgm:prSet/>
      <dgm:spPr/>
      <dgm:t>
        <a:bodyPr/>
        <a:lstStyle/>
        <a:p>
          <a:endParaRPr lang="en-GB"/>
        </a:p>
      </dgm:t>
    </dgm:pt>
    <dgm:pt modelId="{D2523BC6-7430-4E00-8622-057D1C6C5463}" type="pres">
      <dgm:prSet presAssocID="{186627F2-EF42-4FCE-BDFC-6E31BD1E73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21EB88-519E-4F1D-A1B8-15512B62C29A}" type="pres">
      <dgm:prSet presAssocID="{D7E40C44-5EE9-4C99-85EC-C58DBBAB7AF6}" presName="centerShape" presStyleLbl="node0" presStyleIdx="0" presStyleCnt="1"/>
      <dgm:spPr/>
    </dgm:pt>
    <dgm:pt modelId="{50F4DBC1-3250-467F-AB82-49A8B7211C1F}" type="pres">
      <dgm:prSet presAssocID="{B7045CD2-363A-429F-9DD2-8415785FCBE2}" presName="node" presStyleLbl="node1" presStyleIdx="0" presStyleCnt="5">
        <dgm:presLayoutVars>
          <dgm:bulletEnabled val="1"/>
        </dgm:presLayoutVars>
      </dgm:prSet>
      <dgm:spPr/>
    </dgm:pt>
    <dgm:pt modelId="{A8E9BA2D-F17F-4EB8-B255-A2BE12EED317}" type="pres">
      <dgm:prSet presAssocID="{B7045CD2-363A-429F-9DD2-8415785FCBE2}" presName="dummy" presStyleCnt="0"/>
      <dgm:spPr/>
    </dgm:pt>
    <dgm:pt modelId="{6819F5CF-BE9A-43FA-88A1-F4A7C285FF3E}" type="pres">
      <dgm:prSet presAssocID="{7EA261C8-6C2B-4F81-9296-6183BB8E99A4}" presName="sibTrans" presStyleLbl="sibTrans2D1" presStyleIdx="0" presStyleCnt="5"/>
      <dgm:spPr/>
    </dgm:pt>
    <dgm:pt modelId="{83AFC09E-6AA0-4F84-A027-9532290D5F6D}" type="pres">
      <dgm:prSet presAssocID="{C5AF45A1-F7B0-439D-8B13-2FC9A3FC1B2C}" presName="node" presStyleLbl="node1" presStyleIdx="1" presStyleCnt="5">
        <dgm:presLayoutVars>
          <dgm:bulletEnabled val="1"/>
        </dgm:presLayoutVars>
      </dgm:prSet>
      <dgm:spPr/>
    </dgm:pt>
    <dgm:pt modelId="{5C31DDA8-761C-4CFB-9A3D-148E2D476F66}" type="pres">
      <dgm:prSet presAssocID="{C5AF45A1-F7B0-439D-8B13-2FC9A3FC1B2C}" presName="dummy" presStyleCnt="0"/>
      <dgm:spPr/>
    </dgm:pt>
    <dgm:pt modelId="{4A77EB31-0BEC-4AAF-8F2A-2852D1B2B4D5}" type="pres">
      <dgm:prSet presAssocID="{26D121C9-E201-4298-888D-61F5EDC27B5D}" presName="sibTrans" presStyleLbl="sibTrans2D1" presStyleIdx="1" presStyleCnt="5"/>
      <dgm:spPr/>
    </dgm:pt>
    <dgm:pt modelId="{CFC499D5-EDD5-4400-9F82-6DC150C0A6CB}" type="pres">
      <dgm:prSet presAssocID="{FA1680C7-9D33-45FE-9096-DCE3ADE868F9}" presName="node" presStyleLbl="node1" presStyleIdx="2" presStyleCnt="5">
        <dgm:presLayoutVars>
          <dgm:bulletEnabled val="1"/>
        </dgm:presLayoutVars>
      </dgm:prSet>
      <dgm:spPr/>
    </dgm:pt>
    <dgm:pt modelId="{091FC79B-CA1D-4ED5-8EFC-A1661C0D57F7}" type="pres">
      <dgm:prSet presAssocID="{FA1680C7-9D33-45FE-9096-DCE3ADE868F9}" presName="dummy" presStyleCnt="0"/>
      <dgm:spPr/>
    </dgm:pt>
    <dgm:pt modelId="{053420EE-D828-45EA-9C2E-E20B3FAF9734}" type="pres">
      <dgm:prSet presAssocID="{6EA62FBB-BD86-40EB-AFFB-F309556D0450}" presName="sibTrans" presStyleLbl="sibTrans2D1" presStyleIdx="2" presStyleCnt="5"/>
      <dgm:spPr/>
    </dgm:pt>
    <dgm:pt modelId="{3E664000-4680-4D16-9658-2F423406954C}" type="pres">
      <dgm:prSet presAssocID="{6716BE27-191A-44CD-AE1E-588E06E23588}" presName="node" presStyleLbl="node1" presStyleIdx="3" presStyleCnt="5">
        <dgm:presLayoutVars>
          <dgm:bulletEnabled val="1"/>
        </dgm:presLayoutVars>
      </dgm:prSet>
      <dgm:spPr/>
    </dgm:pt>
    <dgm:pt modelId="{D1F03FCB-E4A7-48E6-92A0-F610DE21F38D}" type="pres">
      <dgm:prSet presAssocID="{6716BE27-191A-44CD-AE1E-588E06E23588}" presName="dummy" presStyleCnt="0"/>
      <dgm:spPr/>
    </dgm:pt>
    <dgm:pt modelId="{B2E8A491-AABE-44E8-A771-4A5186E2067B}" type="pres">
      <dgm:prSet presAssocID="{95FA1897-7EF2-41A4-93E1-F29EDB67CE13}" presName="sibTrans" presStyleLbl="sibTrans2D1" presStyleIdx="3" presStyleCnt="5"/>
      <dgm:spPr/>
    </dgm:pt>
    <dgm:pt modelId="{C73C5DFA-1337-43C3-9B9E-4AF66C0BA4E0}" type="pres">
      <dgm:prSet presAssocID="{AFB6426E-DA0E-4F59-A9E2-7FFCB1007CD4}" presName="node" presStyleLbl="node1" presStyleIdx="4" presStyleCnt="5">
        <dgm:presLayoutVars>
          <dgm:bulletEnabled val="1"/>
        </dgm:presLayoutVars>
      </dgm:prSet>
      <dgm:spPr/>
    </dgm:pt>
    <dgm:pt modelId="{BC321DC1-1395-4C9C-AE7E-5DB26B6ABED0}" type="pres">
      <dgm:prSet presAssocID="{AFB6426E-DA0E-4F59-A9E2-7FFCB1007CD4}" presName="dummy" presStyleCnt="0"/>
      <dgm:spPr/>
    </dgm:pt>
    <dgm:pt modelId="{A4F30B20-56FF-4C39-9D76-DBB2E083A7BD}" type="pres">
      <dgm:prSet presAssocID="{D34635AA-6F4A-4EA0-BEA2-AD13378C88D4}" presName="sibTrans" presStyleLbl="sibTrans2D1" presStyleIdx="4" presStyleCnt="5"/>
      <dgm:spPr/>
    </dgm:pt>
  </dgm:ptLst>
  <dgm:cxnLst>
    <dgm:cxn modelId="{B53B9D01-E38F-425D-8B99-B62746C86D04}" type="presOf" srcId="{186627F2-EF42-4FCE-BDFC-6E31BD1E7316}" destId="{D2523BC6-7430-4E00-8622-057D1C6C5463}" srcOrd="0" destOrd="0" presId="urn:microsoft.com/office/officeart/2005/8/layout/radial6"/>
    <dgm:cxn modelId="{F58A350A-B539-425E-9392-7468A6D6249A}" type="presOf" srcId="{6716BE27-191A-44CD-AE1E-588E06E23588}" destId="{3E664000-4680-4D16-9658-2F423406954C}" srcOrd="0" destOrd="0" presId="urn:microsoft.com/office/officeart/2005/8/layout/radial6"/>
    <dgm:cxn modelId="{A167841A-60F9-49E0-A960-9BC7E627D288}" srcId="{D7E40C44-5EE9-4C99-85EC-C58DBBAB7AF6}" destId="{6716BE27-191A-44CD-AE1E-588E06E23588}" srcOrd="3" destOrd="0" parTransId="{CFF8AE7E-1500-4EC9-B394-AC541D19926F}" sibTransId="{95FA1897-7EF2-41A4-93E1-F29EDB67CE13}"/>
    <dgm:cxn modelId="{4BCFFB29-A885-44F7-B52C-77C9D035EC81}" type="presOf" srcId="{7EA261C8-6C2B-4F81-9296-6183BB8E99A4}" destId="{6819F5CF-BE9A-43FA-88A1-F4A7C285FF3E}" srcOrd="0" destOrd="0" presId="urn:microsoft.com/office/officeart/2005/8/layout/radial6"/>
    <dgm:cxn modelId="{B3A81D34-11B1-43CF-AB88-5E43D2BDE480}" type="presOf" srcId="{95FA1897-7EF2-41A4-93E1-F29EDB67CE13}" destId="{B2E8A491-AABE-44E8-A771-4A5186E2067B}" srcOrd="0" destOrd="0" presId="urn:microsoft.com/office/officeart/2005/8/layout/radial6"/>
    <dgm:cxn modelId="{8ADA915D-3CFF-44C1-8E53-9D42A98C7970}" type="presOf" srcId="{B7045CD2-363A-429F-9DD2-8415785FCBE2}" destId="{50F4DBC1-3250-467F-AB82-49A8B7211C1F}" srcOrd="0" destOrd="0" presId="urn:microsoft.com/office/officeart/2005/8/layout/radial6"/>
    <dgm:cxn modelId="{05A1D567-33D5-431F-8907-C08F6BB2A323}" type="presOf" srcId="{6EA62FBB-BD86-40EB-AFFB-F309556D0450}" destId="{053420EE-D828-45EA-9C2E-E20B3FAF9734}" srcOrd="0" destOrd="0" presId="urn:microsoft.com/office/officeart/2005/8/layout/radial6"/>
    <dgm:cxn modelId="{F6DC0568-8D2A-404A-A56A-2749C5E73DA2}" type="presOf" srcId="{C5AF45A1-F7B0-439D-8B13-2FC9A3FC1B2C}" destId="{83AFC09E-6AA0-4F84-A027-9532290D5F6D}" srcOrd="0" destOrd="0" presId="urn:microsoft.com/office/officeart/2005/8/layout/radial6"/>
    <dgm:cxn modelId="{A9FD2C70-5DAA-4060-BA35-3DDF48A79D46}" srcId="{D7E40C44-5EE9-4C99-85EC-C58DBBAB7AF6}" destId="{C5AF45A1-F7B0-439D-8B13-2FC9A3FC1B2C}" srcOrd="1" destOrd="0" parTransId="{29D91168-DED3-4475-93D1-15F66DC951B0}" sibTransId="{26D121C9-E201-4298-888D-61F5EDC27B5D}"/>
    <dgm:cxn modelId="{6B028672-A9FC-42CE-9BC4-3C4ABE3B6354}" type="presOf" srcId="{D7E40C44-5EE9-4C99-85EC-C58DBBAB7AF6}" destId="{B021EB88-519E-4F1D-A1B8-15512B62C29A}" srcOrd="0" destOrd="0" presId="urn:microsoft.com/office/officeart/2005/8/layout/radial6"/>
    <dgm:cxn modelId="{3F7D2A77-B338-483B-B43C-E93CD761954F}" srcId="{D7E40C44-5EE9-4C99-85EC-C58DBBAB7AF6}" destId="{AFB6426E-DA0E-4F59-A9E2-7FFCB1007CD4}" srcOrd="4" destOrd="0" parTransId="{DD85675A-D1B2-4820-A8E1-57CF88B1B0AB}" sibTransId="{D34635AA-6F4A-4EA0-BEA2-AD13378C88D4}"/>
    <dgm:cxn modelId="{C41C7257-3210-41EB-8929-8A42ABDAE858}" srcId="{D7E40C44-5EE9-4C99-85EC-C58DBBAB7AF6}" destId="{FA1680C7-9D33-45FE-9096-DCE3ADE868F9}" srcOrd="2" destOrd="0" parTransId="{877FF3B6-1148-4636-8CF6-B8F93ED669B4}" sibTransId="{6EA62FBB-BD86-40EB-AFFB-F309556D0450}"/>
    <dgm:cxn modelId="{19C5F1AC-6827-486B-A0DF-F3FEC592B8DD}" type="presOf" srcId="{26D121C9-E201-4298-888D-61F5EDC27B5D}" destId="{4A77EB31-0BEC-4AAF-8F2A-2852D1B2B4D5}" srcOrd="0" destOrd="0" presId="urn:microsoft.com/office/officeart/2005/8/layout/radial6"/>
    <dgm:cxn modelId="{2E3EEAAE-1C82-4E1B-BEA4-EFE19A66142F}" srcId="{186627F2-EF42-4FCE-BDFC-6E31BD1E7316}" destId="{D7E40C44-5EE9-4C99-85EC-C58DBBAB7AF6}" srcOrd="0" destOrd="0" parTransId="{97B80BAA-89DE-4157-B93C-9A997C622716}" sibTransId="{D86C8934-9537-4C5E-B4D8-6135A89E3880}"/>
    <dgm:cxn modelId="{88F561BD-3EFD-4320-BC46-18D02F1E827C}" type="presOf" srcId="{D34635AA-6F4A-4EA0-BEA2-AD13378C88D4}" destId="{A4F30B20-56FF-4C39-9D76-DBB2E083A7BD}" srcOrd="0" destOrd="0" presId="urn:microsoft.com/office/officeart/2005/8/layout/radial6"/>
    <dgm:cxn modelId="{B8E6F9D0-F241-4C6F-ADC6-A9C228207A15}" type="presOf" srcId="{FA1680C7-9D33-45FE-9096-DCE3ADE868F9}" destId="{CFC499D5-EDD5-4400-9F82-6DC150C0A6CB}" srcOrd="0" destOrd="0" presId="urn:microsoft.com/office/officeart/2005/8/layout/radial6"/>
    <dgm:cxn modelId="{3D3000DF-AAEF-49E3-91AA-465EFBFC1817}" srcId="{D7E40C44-5EE9-4C99-85EC-C58DBBAB7AF6}" destId="{B7045CD2-363A-429F-9DD2-8415785FCBE2}" srcOrd="0" destOrd="0" parTransId="{208F87D9-CB31-4521-9DCB-C8E82CFE3CA1}" sibTransId="{7EA261C8-6C2B-4F81-9296-6183BB8E99A4}"/>
    <dgm:cxn modelId="{8C995DE2-152E-4904-8217-7EECF599E21F}" type="presOf" srcId="{AFB6426E-DA0E-4F59-A9E2-7FFCB1007CD4}" destId="{C73C5DFA-1337-43C3-9B9E-4AF66C0BA4E0}" srcOrd="0" destOrd="0" presId="urn:microsoft.com/office/officeart/2005/8/layout/radial6"/>
    <dgm:cxn modelId="{EC0EF51A-2E59-40C5-B504-2CD30E049FCB}" type="presParOf" srcId="{D2523BC6-7430-4E00-8622-057D1C6C5463}" destId="{B021EB88-519E-4F1D-A1B8-15512B62C29A}" srcOrd="0" destOrd="0" presId="urn:microsoft.com/office/officeart/2005/8/layout/radial6"/>
    <dgm:cxn modelId="{76D94460-A62E-410C-9C0A-7F5ACAFE8FD9}" type="presParOf" srcId="{D2523BC6-7430-4E00-8622-057D1C6C5463}" destId="{50F4DBC1-3250-467F-AB82-49A8B7211C1F}" srcOrd="1" destOrd="0" presId="urn:microsoft.com/office/officeart/2005/8/layout/radial6"/>
    <dgm:cxn modelId="{8A498D9E-F7CF-46CA-BFFC-70B7DA9A0ADB}" type="presParOf" srcId="{D2523BC6-7430-4E00-8622-057D1C6C5463}" destId="{A8E9BA2D-F17F-4EB8-B255-A2BE12EED317}" srcOrd="2" destOrd="0" presId="urn:microsoft.com/office/officeart/2005/8/layout/radial6"/>
    <dgm:cxn modelId="{27CEF696-6B04-41E4-86D4-9EDED9877CA8}" type="presParOf" srcId="{D2523BC6-7430-4E00-8622-057D1C6C5463}" destId="{6819F5CF-BE9A-43FA-88A1-F4A7C285FF3E}" srcOrd="3" destOrd="0" presId="urn:microsoft.com/office/officeart/2005/8/layout/radial6"/>
    <dgm:cxn modelId="{A7E328D4-B172-4A7C-A499-49ECF1A34294}" type="presParOf" srcId="{D2523BC6-7430-4E00-8622-057D1C6C5463}" destId="{83AFC09E-6AA0-4F84-A027-9532290D5F6D}" srcOrd="4" destOrd="0" presId="urn:microsoft.com/office/officeart/2005/8/layout/radial6"/>
    <dgm:cxn modelId="{2C3413E3-00D0-40E9-B52E-FBB2FCA8A603}" type="presParOf" srcId="{D2523BC6-7430-4E00-8622-057D1C6C5463}" destId="{5C31DDA8-761C-4CFB-9A3D-148E2D476F66}" srcOrd="5" destOrd="0" presId="urn:microsoft.com/office/officeart/2005/8/layout/radial6"/>
    <dgm:cxn modelId="{7E40FB8E-9652-4FA4-AAC7-72C4BEB2B6B0}" type="presParOf" srcId="{D2523BC6-7430-4E00-8622-057D1C6C5463}" destId="{4A77EB31-0BEC-4AAF-8F2A-2852D1B2B4D5}" srcOrd="6" destOrd="0" presId="urn:microsoft.com/office/officeart/2005/8/layout/radial6"/>
    <dgm:cxn modelId="{4330302C-E30D-437E-8481-452AC2CC73DB}" type="presParOf" srcId="{D2523BC6-7430-4E00-8622-057D1C6C5463}" destId="{CFC499D5-EDD5-4400-9F82-6DC150C0A6CB}" srcOrd="7" destOrd="0" presId="urn:microsoft.com/office/officeart/2005/8/layout/radial6"/>
    <dgm:cxn modelId="{727BD16A-61A2-48F2-8977-FEF16010AD54}" type="presParOf" srcId="{D2523BC6-7430-4E00-8622-057D1C6C5463}" destId="{091FC79B-CA1D-4ED5-8EFC-A1661C0D57F7}" srcOrd="8" destOrd="0" presId="urn:microsoft.com/office/officeart/2005/8/layout/radial6"/>
    <dgm:cxn modelId="{1682C97D-6F28-44FD-A318-845540792D90}" type="presParOf" srcId="{D2523BC6-7430-4E00-8622-057D1C6C5463}" destId="{053420EE-D828-45EA-9C2E-E20B3FAF9734}" srcOrd="9" destOrd="0" presId="urn:microsoft.com/office/officeart/2005/8/layout/radial6"/>
    <dgm:cxn modelId="{06140EE6-3C4A-4CC7-AFA2-AC06CBE1E092}" type="presParOf" srcId="{D2523BC6-7430-4E00-8622-057D1C6C5463}" destId="{3E664000-4680-4D16-9658-2F423406954C}" srcOrd="10" destOrd="0" presId="urn:microsoft.com/office/officeart/2005/8/layout/radial6"/>
    <dgm:cxn modelId="{7224FA87-3548-4DDF-812B-1776AD0B792F}" type="presParOf" srcId="{D2523BC6-7430-4E00-8622-057D1C6C5463}" destId="{D1F03FCB-E4A7-48E6-92A0-F610DE21F38D}" srcOrd="11" destOrd="0" presId="urn:microsoft.com/office/officeart/2005/8/layout/radial6"/>
    <dgm:cxn modelId="{39B31022-8879-4AD9-A63D-E8F285B2F781}" type="presParOf" srcId="{D2523BC6-7430-4E00-8622-057D1C6C5463}" destId="{B2E8A491-AABE-44E8-A771-4A5186E2067B}" srcOrd="12" destOrd="0" presId="urn:microsoft.com/office/officeart/2005/8/layout/radial6"/>
    <dgm:cxn modelId="{F273ED22-2E91-4847-AF50-ECC5454946E2}" type="presParOf" srcId="{D2523BC6-7430-4E00-8622-057D1C6C5463}" destId="{C73C5DFA-1337-43C3-9B9E-4AF66C0BA4E0}" srcOrd="13" destOrd="0" presId="urn:microsoft.com/office/officeart/2005/8/layout/radial6"/>
    <dgm:cxn modelId="{0DDBAC0F-B2DB-4501-92CB-FB3B026F52D2}" type="presParOf" srcId="{D2523BC6-7430-4E00-8622-057D1C6C5463}" destId="{BC321DC1-1395-4C9C-AE7E-5DB26B6ABED0}" srcOrd="14" destOrd="0" presId="urn:microsoft.com/office/officeart/2005/8/layout/radial6"/>
    <dgm:cxn modelId="{78B8CA40-5CB4-4C6A-8BEA-C380C550C858}" type="presParOf" srcId="{D2523BC6-7430-4E00-8622-057D1C6C5463}" destId="{A4F30B20-56FF-4C39-9D76-DBB2E083A7BD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9270D6-747E-4BF6-BBDE-C5561DD7BD1F}" type="doc">
      <dgm:prSet loTypeId="urn:microsoft.com/office/officeart/2008/layout/LinedList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4E232278-173E-4A6D-BCE4-5180973D557B}">
      <dgm:prSet phldrT="[Texto]"/>
      <dgm:spPr/>
      <dgm:t>
        <a:bodyPr/>
        <a:lstStyle/>
        <a:p>
          <a:r>
            <a:rPr lang="en-GB" b="1" dirty="0" err="1"/>
            <a:t>BNumMet</a:t>
          </a:r>
          <a:endParaRPr lang="en-GB" b="1" dirty="0"/>
        </a:p>
      </dgm:t>
    </dgm:pt>
    <dgm:pt modelId="{5D8159FA-C379-4B7C-A907-ADE25270B5C7}" type="parTrans" cxnId="{8A1D45A9-E6A7-4480-B7C3-D9B9A3145826}">
      <dgm:prSet/>
      <dgm:spPr/>
      <dgm:t>
        <a:bodyPr/>
        <a:lstStyle/>
        <a:p>
          <a:endParaRPr lang="en-GB"/>
        </a:p>
      </dgm:t>
    </dgm:pt>
    <dgm:pt modelId="{F7F282DC-54B7-4852-ADB7-4CE08795BF1E}" type="sibTrans" cxnId="{8A1D45A9-E6A7-4480-B7C3-D9B9A3145826}">
      <dgm:prSet/>
      <dgm:spPr/>
      <dgm:t>
        <a:bodyPr/>
        <a:lstStyle/>
        <a:p>
          <a:endParaRPr lang="en-GB"/>
        </a:p>
      </dgm:t>
    </dgm:pt>
    <dgm:pt modelId="{EE25019F-2AC3-46E9-BA2C-7DCE33174836}">
      <dgm:prSet phldrT="[Texto]"/>
      <dgm:spPr/>
      <dgm:t>
        <a:bodyPr/>
        <a:lstStyle/>
        <a:p>
          <a:r>
            <a:rPr lang="en-GB" dirty="0"/>
            <a:t>Scholarly Numerical Methods</a:t>
          </a:r>
        </a:p>
      </dgm:t>
    </dgm:pt>
    <dgm:pt modelId="{802330BC-AFBD-45B9-B4F8-7B5B225C6D52}" type="parTrans" cxnId="{1AAF9C48-94D3-4ABB-A53E-40BD6391475C}">
      <dgm:prSet/>
      <dgm:spPr/>
      <dgm:t>
        <a:bodyPr/>
        <a:lstStyle/>
        <a:p>
          <a:endParaRPr lang="en-GB"/>
        </a:p>
      </dgm:t>
    </dgm:pt>
    <dgm:pt modelId="{0562AF63-F673-49C7-8D9D-BD25F2FB5178}" type="sibTrans" cxnId="{1AAF9C48-94D3-4ABB-A53E-40BD6391475C}">
      <dgm:prSet/>
      <dgm:spPr/>
      <dgm:t>
        <a:bodyPr/>
        <a:lstStyle/>
        <a:p>
          <a:endParaRPr lang="en-GB"/>
        </a:p>
      </dgm:t>
    </dgm:pt>
    <dgm:pt modelId="{CA038E80-3A7E-48A4-9E54-DBFC76FD60FC}">
      <dgm:prSet phldrT="[Texto]"/>
      <dgm:spPr/>
      <dgm:t>
        <a:bodyPr/>
        <a:lstStyle/>
        <a:p>
          <a:r>
            <a:rPr lang="en-GB" dirty="0"/>
            <a:t>Visual Interface</a:t>
          </a:r>
        </a:p>
      </dgm:t>
    </dgm:pt>
    <dgm:pt modelId="{A1B5AA11-B8A8-4A1E-A1E0-D551308D0A47}" type="parTrans" cxnId="{A5EA3356-BC96-4E21-9810-E884C090234C}">
      <dgm:prSet/>
      <dgm:spPr/>
      <dgm:t>
        <a:bodyPr/>
        <a:lstStyle/>
        <a:p>
          <a:endParaRPr lang="en-GB"/>
        </a:p>
      </dgm:t>
    </dgm:pt>
    <dgm:pt modelId="{650CECE1-3B08-4A4A-976E-22532561E195}" type="sibTrans" cxnId="{A5EA3356-BC96-4E21-9810-E884C090234C}">
      <dgm:prSet/>
      <dgm:spPr/>
      <dgm:t>
        <a:bodyPr/>
        <a:lstStyle/>
        <a:p>
          <a:endParaRPr lang="en-GB"/>
        </a:p>
      </dgm:t>
    </dgm:pt>
    <dgm:pt modelId="{F5D768BB-DE64-4AA3-950C-CDA52CB7D314}">
      <dgm:prSet phldrT="[Texto]" custT="1"/>
      <dgm:spPr/>
      <dgm:t>
        <a:bodyPr/>
        <a:lstStyle/>
        <a:p>
          <a:r>
            <a:rPr lang="en-GB" sz="1400" i="1" dirty="0"/>
            <a:t>Capture the Essence of the Methods</a:t>
          </a:r>
        </a:p>
      </dgm:t>
    </dgm:pt>
    <dgm:pt modelId="{9F56863D-139A-4938-BCBF-2DFCAE975A03}" type="parTrans" cxnId="{5DBF1F12-47DE-4F37-B4A6-52EE58AD52FC}">
      <dgm:prSet/>
      <dgm:spPr/>
      <dgm:t>
        <a:bodyPr/>
        <a:lstStyle/>
        <a:p>
          <a:endParaRPr lang="en-GB"/>
        </a:p>
      </dgm:t>
    </dgm:pt>
    <dgm:pt modelId="{B0FF4C5C-D411-4D63-AAB2-AA6C5CF2357A}" type="sibTrans" cxnId="{5DBF1F12-47DE-4F37-B4A6-52EE58AD52FC}">
      <dgm:prSet/>
      <dgm:spPr/>
      <dgm:t>
        <a:bodyPr/>
        <a:lstStyle/>
        <a:p>
          <a:endParaRPr lang="en-GB"/>
        </a:p>
      </dgm:t>
    </dgm:pt>
    <dgm:pt modelId="{851D2AA0-C065-4645-8617-BCB4516EBE53}">
      <dgm:prSet phldrT="[Texto]"/>
      <dgm:spPr/>
      <dgm:t>
        <a:bodyPr/>
        <a:lstStyle/>
        <a:p>
          <a:r>
            <a:rPr lang="en-GB" dirty="0"/>
            <a:t>Introduction to Python, Numerical Methods &amp; </a:t>
          </a:r>
          <a:r>
            <a:rPr lang="en-GB" dirty="0" err="1"/>
            <a:t>Jupyter</a:t>
          </a:r>
          <a:endParaRPr lang="en-GB" dirty="0"/>
        </a:p>
      </dgm:t>
    </dgm:pt>
    <dgm:pt modelId="{932B13F2-42DC-435C-A84F-5A2489AA8AA7}" type="parTrans" cxnId="{4C33D563-6E97-46BF-A032-37E7D79D56A2}">
      <dgm:prSet/>
      <dgm:spPr/>
      <dgm:t>
        <a:bodyPr/>
        <a:lstStyle/>
        <a:p>
          <a:endParaRPr lang="en-GB"/>
        </a:p>
      </dgm:t>
    </dgm:pt>
    <dgm:pt modelId="{A799CD4A-3728-401A-9335-2CB8F135B39B}" type="sibTrans" cxnId="{4C33D563-6E97-46BF-A032-37E7D79D56A2}">
      <dgm:prSet/>
      <dgm:spPr/>
      <dgm:t>
        <a:bodyPr/>
        <a:lstStyle/>
        <a:p>
          <a:endParaRPr lang="en-GB"/>
        </a:p>
      </dgm:t>
    </dgm:pt>
    <dgm:pt modelId="{78EFF706-D891-455A-ACA1-4FFCBE030E65}">
      <dgm:prSet phldrT="[Texto]"/>
      <dgm:spPr/>
      <dgm:t>
        <a:bodyPr/>
        <a:lstStyle/>
        <a:p>
          <a:r>
            <a:rPr lang="en-GB" dirty="0"/>
            <a:t>Efficient, Original &amp; Competitive</a:t>
          </a:r>
        </a:p>
      </dgm:t>
    </dgm:pt>
    <dgm:pt modelId="{9F8D07C2-3889-4AF1-AADE-51BEE3F115A1}" type="parTrans" cxnId="{183E9EDA-A669-42A2-892B-E89DEAE8436C}">
      <dgm:prSet/>
      <dgm:spPr/>
      <dgm:t>
        <a:bodyPr/>
        <a:lstStyle/>
        <a:p>
          <a:endParaRPr lang="en-GB"/>
        </a:p>
      </dgm:t>
    </dgm:pt>
    <dgm:pt modelId="{A9163F22-99E1-476A-BA2E-021C593E504F}" type="sibTrans" cxnId="{183E9EDA-A669-42A2-892B-E89DEAE8436C}">
      <dgm:prSet/>
      <dgm:spPr/>
      <dgm:t>
        <a:bodyPr/>
        <a:lstStyle/>
        <a:p>
          <a:endParaRPr lang="en-GB"/>
        </a:p>
      </dgm:t>
    </dgm:pt>
    <dgm:pt modelId="{ECA0209B-9B16-4BF5-867D-4C8E0990156B}">
      <dgm:prSet phldrT="[Texto]" custT="1"/>
      <dgm:spPr/>
      <dgm:t>
        <a:bodyPr/>
        <a:lstStyle/>
        <a:p>
          <a:r>
            <a:rPr lang="en-GB" sz="1400" i="1" dirty="0"/>
            <a:t>Go-To guide for students</a:t>
          </a:r>
        </a:p>
      </dgm:t>
    </dgm:pt>
    <dgm:pt modelId="{5A4A3D1E-C5B7-48BB-86BC-A77872D2CA20}" type="parTrans" cxnId="{2B84270A-89F9-4736-B887-62920C47A155}">
      <dgm:prSet/>
      <dgm:spPr/>
      <dgm:t>
        <a:bodyPr/>
        <a:lstStyle/>
        <a:p>
          <a:endParaRPr lang="en-GB"/>
        </a:p>
      </dgm:t>
    </dgm:pt>
    <dgm:pt modelId="{79E7A5BC-A30D-481E-B36E-D7DD454985FF}" type="sibTrans" cxnId="{2B84270A-89F9-4736-B887-62920C47A155}">
      <dgm:prSet/>
      <dgm:spPr/>
      <dgm:t>
        <a:bodyPr/>
        <a:lstStyle/>
        <a:p>
          <a:endParaRPr lang="en-GB"/>
        </a:p>
      </dgm:t>
    </dgm:pt>
    <dgm:pt modelId="{3163A435-64C9-4AE5-97CE-285586DCA25E}">
      <dgm:prSet phldrT="[Texto]" custT="1"/>
      <dgm:spPr/>
      <dgm:t>
        <a:bodyPr/>
        <a:lstStyle/>
        <a:p>
          <a:r>
            <a:rPr lang="en-GB" sz="1400" i="1" dirty="0"/>
            <a:t>Original didactic tool for undergraduates &amp; teachers</a:t>
          </a:r>
        </a:p>
      </dgm:t>
    </dgm:pt>
    <dgm:pt modelId="{E77531B0-534B-4CA5-A5E9-B9E57675489D}" type="parTrans" cxnId="{C751572E-30ED-46D2-BB20-6D03F8E9552B}">
      <dgm:prSet/>
      <dgm:spPr/>
      <dgm:t>
        <a:bodyPr/>
        <a:lstStyle/>
        <a:p>
          <a:endParaRPr lang="en-GB"/>
        </a:p>
      </dgm:t>
    </dgm:pt>
    <dgm:pt modelId="{0AD74518-27D9-4916-A37E-BB0011262414}" type="sibTrans" cxnId="{C751572E-30ED-46D2-BB20-6D03F8E9552B}">
      <dgm:prSet/>
      <dgm:spPr/>
      <dgm:t>
        <a:bodyPr/>
        <a:lstStyle/>
        <a:p>
          <a:endParaRPr lang="en-GB"/>
        </a:p>
      </dgm:t>
    </dgm:pt>
    <dgm:pt modelId="{6B3605E2-5DCE-4877-B8F0-895EF4D339F7}">
      <dgm:prSet phldrT="[Texto]" custT="1"/>
      <dgm:spPr/>
      <dgm:t>
        <a:bodyPr/>
        <a:lstStyle/>
        <a:p>
          <a:r>
            <a:rPr lang="en-GB" sz="1400" i="1" dirty="0"/>
            <a:t>Compared and Analysed</a:t>
          </a:r>
        </a:p>
      </dgm:t>
    </dgm:pt>
    <dgm:pt modelId="{24EC1A5B-FAC9-486C-8A14-3F0BCB99C0B3}" type="parTrans" cxnId="{10C0803A-63B5-4E73-A6F3-4FD89E9547AF}">
      <dgm:prSet/>
      <dgm:spPr/>
      <dgm:t>
        <a:bodyPr/>
        <a:lstStyle/>
        <a:p>
          <a:endParaRPr lang="en-GB"/>
        </a:p>
      </dgm:t>
    </dgm:pt>
    <dgm:pt modelId="{361D0D77-9BE9-4D49-9CD7-3940EBBAA011}" type="sibTrans" cxnId="{10C0803A-63B5-4E73-A6F3-4FD89E9547AF}">
      <dgm:prSet/>
      <dgm:spPr/>
      <dgm:t>
        <a:bodyPr/>
        <a:lstStyle/>
        <a:p>
          <a:endParaRPr lang="en-GB"/>
        </a:p>
      </dgm:t>
    </dgm:pt>
    <dgm:pt modelId="{11DB8997-47C3-4711-91B2-8A21489F04EB}">
      <dgm:prSet phldrT="[Texto]" custT="1"/>
      <dgm:spPr/>
      <dgm:t>
        <a:bodyPr/>
        <a:lstStyle/>
        <a:p>
          <a:r>
            <a:rPr lang="en-GB" sz="1400" i="0" dirty="0"/>
            <a:t>Open-Sourced</a:t>
          </a:r>
        </a:p>
      </dgm:t>
    </dgm:pt>
    <dgm:pt modelId="{40B69410-0897-4577-8FD3-250AD93488C6}" type="parTrans" cxnId="{FDD07B3E-8139-4DAC-9181-03A1F7C05F5A}">
      <dgm:prSet/>
      <dgm:spPr/>
      <dgm:t>
        <a:bodyPr/>
        <a:lstStyle/>
        <a:p>
          <a:endParaRPr lang="en-GB"/>
        </a:p>
      </dgm:t>
    </dgm:pt>
    <dgm:pt modelId="{B01AE8C5-DDA9-4728-8179-DF116051D4CC}" type="sibTrans" cxnId="{FDD07B3E-8139-4DAC-9181-03A1F7C05F5A}">
      <dgm:prSet/>
      <dgm:spPr/>
      <dgm:t>
        <a:bodyPr/>
        <a:lstStyle/>
        <a:p>
          <a:endParaRPr lang="en-GB"/>
        </a:p>
      </dgm:t>
    </dgm:pt>
    <dgm:pt modelId="{A4FCCEE2-F5A7-447F-A1D7-0A20A5EBD744}">
      <dgm:prSet phldrT="[Texto]" custT="1"/>
      <dgm:spPr/>
      <dgm:t>
        <a:bodyPr/>
        <a:lstStyle/>
        <a:p>
          <a:r>
            <a:rPr lang="en-GB" sz="1400" i="1" dirty="0"/>
            <a:t>“Learning is priceless”</a:t>
          </a:r>
        </a:p>
      </dgm:t>
    </dgm:pt>
    <dgm:pt modelId="{D88C7D1B-27E4-42B6-9523-BBDAD9742536}" type="parTrans" cxnId="{442E60A2-704C-4D21-A4A3-49D3027F32CF}">
      <dgm:prSet/>
      <dgm:spPr/>
      <dgm:t>
        <a:bodyPr/>
        <a:lstStyle/>
        <a:p>
          <a:endParaRPr lang="en-GB"/>
        </a:p>
      </dgm:t>
    </dgm:pt>
    <dgm:pt modelId="{84833578-6B4F-44A5-9D70-68F2FCA6BD9E}" type="sibTrans" cxnId="{442E60A2-704C-4D21-A4A3-49D3027F32CF}">
      <dgm:prSet/>
      <dgm:spPr/>
      <dgm:t>
        <a:bodyPr/>
        <a:lstStyle/>
        <a:p>
          <a:endParaRPr lang="en-GB"/>
        </a:p>
      </dgm:t>
    </dgm:pt>
    <dgm:pt modelId="{1A7E3474-DF4E-408C-A606-8CF244D3D1F1}" type="pres">
      <dgm:prSet presAssocID="{0D9270D6-747E-4BF6-BBDE-C5561DD7BD1F}" presName="vert0" presStyleCnt="0">
        <dgm:presLayoutVars>
          <dgm:dir/>
          <dgm:animOne val="branch"/>
          <dgm:animLvl val="lvl"/>
        </dgm:presLayoutVars>
      </dgm:prSet>
      <dgm:spPr/>
    </dgm:pt>
    <dgm:pt modelId="{548474F3-9680-4A4E-8F0A-EF2E206420B3}" type="pres">
      <dgm:prSet presAssocID="{4E232278-173E-4A6D-BCE4-5180973D557B}" presName="thickLine" presStyleLbl="alignNode1" presStyleIdx="0" presStyleCnt="1"/>
      <dgm:spPr/>
    </dgm:pt>
    <dgm:pt modelId="{656EE8DE-2348-47B8-9F7B-3556ED9FA6DA}" type="pres">
      <dgm:prSet presAssocID="{4E232278-173E-4A6D-BCE4-5180973D557B}" presName="horz1" presStyleCnt="0"/>
      <dgm:spPr/>
    </dgm:pt>
    <dgm:pt modelId="{624F6D2E-3003-4C3B-AB07-B78E73C69141}" type="pres">
      <dgm:prSet presAssocID="{4E232278-173E-4A6D-BCE4-5180973D557B}" presName="tx1" presStyleLbl="revTx" presStyleIdx="0" presStyleCnt="11"/>
      <dgm:spPr/>
    </dgm:pt>
    <dgm:pt modelId="{DDC4025E-BAA5-47A5-BD33-A2371CCF61FA}" type="pres">
      <dgm:prSet presAssocID="{4E232278-173E-4A6D-BCE4-5180973D557B}" presName="vert1" presStyleCnt="0"/>
      <dgm:spPr/>
    </dgm:pt>
    <dgm:pt modelId="{A17A9BAC-3581-4ECF-BB7C-497F617B9AE5}" type="pres">
      <dgm:prSet presAssocID="{EE25019F-2AC3-46E9-BA2C-7DCE33174836}" presName="vertSpace2a" presStyleCnt="0"/>
      <dgm:spPr/>
    </dgm:pt>
    <dgm:pt modelId="{DDE00B78-4419-4C79-997C-1690E05F438C}" type="pres">
      <dgm:prSet presAssocID="{EE25019F-2AC3-46E9-BA2C-7DCE33174836}" presName="horz2" presStyleCnt="0"/>
      <dgm:spPr/>
    </dgm:pt>
    <dgm:pt modelId="{8B6C2B63-DC63-453C-BDE7-36AE0399FDD6}" type="pres">
      <dgm:prSet presAssocID="{EE25019F-2AC3-46E9-BA2C-7DCE33174836}" presName="horzSpace2" presStyleCnt="0"/>
      <dgm:spPr/>
    </dgm:pt>
    <dgm:pt modelId="{5B67ECEB-B9EE-4B0D-BD22-8CFF05E663FC}" type="pres">
      <dgm:prSet presAssocID="{EE25019F-2AC3-46E9-BA2C-7DCE33174836}" presName="tx2" presStyleLbl="revTx" presStyleIdx="1" presStyleCnt="11"/>
      <dgm:spPr/>
    </dgm:pt>
    <dgm:pt modelId="{A0E3DCE1-5B90-44AC-8DB1-E53CAA288D93}" type="pres">
      <dgm:prSet presAssocID="{EE25019F-2AC3-46E9-BA2C-7DCE33174836}" presName="vert2" presStyleCnt="0"/>
      <dgm:spPr/>
    </dgm:pt>
    <dgm:pt modelId="{6ED8D77C-1F0B-47C9-AFDB-3DEB49C5CFE1}" type="pres">
      <dgm:prSet presAssocID="{ECA0209B-9B16-4BF5-867D-4C8E0990156B}" presName="horz3" presStyleCnt="0"/>
      <dgm:spPr/>
    </dgm:pt>
    <dgm:pt modelId="{A5DF9BCE-F1EE-4423-B040-A4F5B6F115D3}" type="pres">
      <dgm:prSet presAssocID="{ECA0209B-9B16-4BF5-867D-4C8E0990156B}" presName="horzSpace3" presStyleCnt="0"/>
      <dgm:spPr/>
    </dgm:pt>
    <dgm:pt modelId="{50052899-900C-4B6B-8CA9-C533A3A4D38C}" type="pres">
      <dgm:prSet presAssocID="{ECA0209B-9B16-4BF5-867D-4C8E0990156B}" presName="tx3" presStyleLbl="revTx" presStyleIdx="2" presStyleCnt="11"/>
      <dgm:spPr/>
    </dgm:pt>
    <dgm:pt modelId="{239D6228-9675-4C87-A99E-DD10E473DF08}" type="pres">
      <dgm:prSet presAssocID="{ECA0209B-9B16-4BF5-867D-4C8E0990156B}" presName="vert3" presStyleCnt="0"/>
      <dgm:spPr/>
    </dgm:pt>
    <dgm:pt modelId="{9D40784E-D9D6-4DF3-979B-6DC41A0E173D}" type="pres">
      <dgm:prSet presAssocID="{EE25019F-2AC3-46E9-BA2C-7DCE33174836}" presName="thinLine2b" presStyleLbl="callout" presStyleIdx="0" presStyleCnt="5"/>
      <dgm:spPr/>
    </dgm:pt>
    <dgm:pt modelId="{32CD8005-5FE3-4FA9-9CB5-67AF56C4B734}" type="pres">
      <dgm:prSet presAssocID="{EE25019F-2AC3-46E9-BA2C-7DCE33174836}" presName="vertSpace2b" presStyleCnt="0"/>
      <dgm:spPr/>
    </dgm:pt>
    <dgm:pt modelId="{D4DFA714-1FF2-4B87-9E6F-45211F0203A4}" type="pres">
      <dgm:prSet presAssocID="{CA038E80-3A7E-48A4-9E54-DBFC76FD60FC}" presName="horz2" presStyleCnt="0"/>
      <dgm:spPr/>
    </dgm:pt>
    <dgm:pt modelId="{A4CA341D-2CEB-4A53-9175-D47938C005DC}" type="pres">
      <dgm:prSet presAssocID="{CA038E80-3A7E-48A4-9E54-DBFC76FD60FC}" presName="horzSpace2" presStyleCnt="0"/>
      <dgm:spPr/>
    </dgm:pt>
    <dgm:pt modelId="{F5AB85B8-86C4-4C17-A7EF-C3736F304E34}" type="pres">
      <dgm:prSet presAssocID="{CA038E80-3A7E-48A4-9E54-DBFC76FD60FC}" presName="tx2" presStyleLbl="revTx" presStyleIdx="3" presStyleCnt="11"/>
      <dgm:spPr/>
    </dgm:pt>
    <dgm:pt modelId="{607323FD-B3D1-478A-A7AD-ED56027274BB}" type="pres">
      <dgm:prSet presAssocID="{CA038E80-3A7E-48A4-9E54-DBFC76FD60FC}" presName="vert2" presStyleCnt="0"/>
      <dgm:spPr/>
    </dgm:pt>
    <dgm:pt modelId="{8F7E4425-CB30-4059-8126-6BD724928696}" type="pres">
      <dgm:prSet presAssocID="{F5D768BB-DE64-4AA3-950C-CDA52CB7D314}" presName="horz3" presStyleCnt="0"/>
      <dgm:spPr/>
    </dgm:pt>
    <dgm:pt modelId="{210A5C26-5AB2-49EA-B14D-2492706719C5}" type="pres">
      <dgm:prSet presAssocID="{F5D768BB-DE64-4AA3-950C-CDA52CB7D314}" presName="horzSpace3" presStyleCnt="0"/>
      <dgm:spPr/>
    </dgm:pt>
    <dgm:pt modelId="{E7BAF019-2564-4D0C-B02D-48295D607A21}" type="pres">
      <dgm:prSet presAssocID="{F5D768BB-DE64-4AA3-950C-CDA52CB7D314}" presName="tx3" presStyleLbl="revTx" presStyleIdx="4" presStyleCnt="11"/>
      <dgm:spPr/>
    </dgm:pt>
    <dgm:pt modelId="{EA7137F8-9368-4B69-B903-E5BA6B2E1C6E}" type="pres">
      <dgm:prSet presAssocID="{F5D768BB-DE64-4AA3-950C-CDA52CB7D314}" presName="vert3" presStyleCnt="0"/>
      <dgm:spPr/>
    </dgm:pt>
    <dgm:pt modelId="{4B61B924-3DBC-4E9A-8CDA-2AAE8940E050}" type="pres">
      <dgm:prSet presAssocID="{CA038E80-3A7E-48A4-9E54-DBFC76FD60FC}" presName="thinLine2b" presStyleLbl="callout" presStyleIdx="1" presStyleCnt="5"/>
      <dgm:spPr/>
    </dgm:pt>
    <dgm:pt modelId="{1FBC60BE-64BA-42F2-8008-F04100830051}" type="pres">
      <dgm:prSet presAssocID="{CA038E80-3A7E-48A4-9E54-DBFC76FD60FC}" presName="vertSpace2b" presStyleCnt="0"/>
      <dgm:spPr/>
    </dgm:pt>
    <dgm:pt modelId="{62C28C42-DE38-44BE-A436-0B2E7433B3F3}" type="pres">
      <dgm:prSet presAssocID="{851D2AA0-C065-4645-8617-BCB4516EBE53}" presName="horz2" presStyleCnt="0"/>
      <dgm:spPr/>
    </dgm:pt>
    <dgm:pt modelId="{7C654EC1-0E1F-446A-AA6F-110C8D17AAA3}" type="pres">
      <dgm:prSet presAssocID="{851D2AA0-C065-4645-8617-BCB4516EBE53}" presName="horzSpace2" presStyleCnt="0"/>
      <dgm:spPr/>
    </dgm:pt>
    <dgm:pt modelId="{9E7F0083-B45D-4EA1-B797-4A2D6ACFCA55}" type="pres">
      <dgm:prSet presAssocID="{851D2AA0-C065-4645-8617-BCB4516EBE53}" presName="tx2" presStyleLbl="revTx" presStyleIdx="5" presStyleCnt="11"/>
      <dgm:spPr/>
    </dgm:pt>
    <dgm:pt modelId="{4D2BCE97-B73F-40C7-833F-62F4783CDBC6}" type="pres">
      <dgm:prSet presAssocID="{851D2AA0-C065-4645-8617-BCB4516EBE53}" presName="vert2" presStyleCnt="0"/>
      <dgm:spPr/>
    </dgm:pt>
    <dgm:pt modelId="{04B42C59-D507-41C8-91C7-64EEBEE7157F}" type="pres">
      <dgm:prSet presAssocID="{3163A435-64C9-4AE5-97CE-285586DCA25E}" presName="horz3" presStyleCnt="0"/>
      <dgm:spPr/>
    </dgm:pt>
    <dgm:pt modelId="{87CCDA39-08E0-4BE6-9EAD-603C8DFF91B8}" type="pres">
      <dgm:prSet presAssocID="{3163A435-64C9-4AE5-97CE-285586DCA25E}" presName="horzSpace3" presStyleCnt="0"/>
      <dgm:spPr/>
    </dgm:pt>
    <dgm:pt modelId="{77C50A48-BF0B-4A7F-9BE6-9CB9A8D8B84C}" type="pres">
      <dgm:prSet presAssocID="{3163A435-64C9-4AE5-97CE-285586DCA25E}" presName="tx3" presStyleLbl="revTx" presStyleIdx="6" presStyleCnt="11"/>
      <dgm:spPr/>
    </dgm:pt>
    <dgm:pt modelId="{935AD36E-26F4-4681-A1E7-93D0E5818190}" type="pres">
      <dgm:prSet presAssocID="{3163A435-64C9-4AE5-97CE-285586DCA25E}" presName="vert3" presStyleCnt="0"/>
      <dgm:spPr/>
    </dgm:pt>
    <dgm:pt modelId="{4D9131B9-C39E-47D5-83F3-3E7AB2140782}" type="pres">
      <dgm:prSet presAssocID="{851D2AA0-C065-4645-8617-BCB4516EBE53}" presName="thinLine2b" presStyleLbl="callout" presStyleIdx="2" presStyleCnt="5"/>
      <dgm:spPr/>
    </dgm:pt>
    <dgm:pt modelId="{A9986D91-1AAE-4187-A608-18E14F90174B}" type="pres">
      <dgm:prSet presAssocID="{851D2AA0-C065-4645-8617-BCB4516EBE53}" presName="vertSpace2b" presStyleCnt="0"/>
      <dgm:spPr/>
    </dgm:pt>
    <dgm:pt modelId="{83282B6F-BCD1-4F81-9145-4C0CE742508D}" type="pres">
      <dgm:prSet presAssocID="{78EFF706-D891-455A-ACA1-4FFCBE030E65}" presName="horz2" presStyleCnt="0"/>
      <dgm:spPr/>
    </dgm:pt>
    <dgm:pt modelId="{522C25BA-E822-475A-874C-56738C44D9D5}" type="pres">
      <dgm:prSet presAssocID="{78EFF706-D891-455A-ACA1-4FFCBE030E65}" presName="horzSpace2" presStyleCnt="0"/>
      <dgm:spPr/>
    </dgm:pt>
    <dgm:pt modelId="{A47FAB29-E379-4B5F-8F16-69824BAE873F}" type="pres">
      <dgm:prSet presAssocID="{78EFF706-D891-455A-ACA1-4FFCBE030E65}" presName="tx2" presStyleLbl="revTx" presStyleIdx="7" presStyleCnt="11"/>
      <dgm:spPr/>
    </dgm:pt>
    <dgm:pt modelId="{53FD9380-F108-45A5-B8FB-61481292E9B7}" type="pres">
      <dgm:prSet presAssocID="{78EFF706-D891-455A-ACA1-4FFCBE030E65}" presName="vert2" presStyleCnt="0"/>
      <dgm:spPr/>
    </dgm:pt>
    <dgm:pt modelId="{59EAC02D-1BDC-47DA-BD05-C65E18A92DEC}" type="pres">
      <dgm:prSet presAssocID="{6B3605E2-5DCE-4877-B8F0-895EF4D339F7}" presName="horz3" presStyleCnt="0"/>
      <dgm:spPr/>
    </dgm:pt>
    <dgm:pt modelId="{7E4A4624-E7B3-4989-B473-91D9BCA0E9D9}" type="pres">
      <dgm:prSet presAssocID="{6B3605E2-5DCE-4877-B8F0-895EF4D339F7}" presName="horzSpace3" presStyleCnt="0"/>
      <dgm:spPr/>
    </dgm:pt>
    <dgm:pt modelId="{708849E7-ADC7-4374-80AE-D2D7B100275B}" type="pres">
      <dgm:prSet presAssocID="{6B3605E2-5DCE-4877-B8F0-895EF4D339F7}" presName="tx3" presStyleLbl="revTx" presStyleIdx="8" presStyleCnt="11"/>
      <dgm:spPr/>
    </dgm:pt>
    <dgm:pt modelId="{689D95DD-CDD9-425C-96DC-4EB0D8C7A3D4}" type="pres">
      <dgm:prSet presAssocID="{6B3605E2-5DCE-4877-B8F0-895EF4D339F7}" presName="vert3" presStyleCnt="0"/>
      <dgm:spPr/>
    </dgm:pt>
    <dgm:pt modelId="{4E72B257-4A30-4B11-9E08-AAEC17ECF62D}" type="pres">
      <dgm:prSet presAssocID="{78EFF706-D891-455A-ACA1-4FFCBE030E65}" presName="thinLine2b" presStyleLbl="callout" presStyleIdx="3" presStyleCnt="5"/>
      <dgm:spPr/>
    </dgm:pt>
    <dgm:pt modelId="{39083B64-F152-4B94-A95B-AB6B0A624C61}" type="pres">
      <dgm:prSet presAssocID="{78EFF706-D891-455A-ACA1-4FFCBE030E65}" presName="vertSpace2b" presStyleCnt="0"/>
      <dgm:spPr/>
    </dgm:pt>
    <dgm:pt modelId="{45CE8825-D554-49EE-A3E1-D7137E9964D4}" type="pres">
      <dgm:prSet presAssocID="{11DB8997-47C3-4711-91B2-8A21489F04EB}" presName="horz2" presStyleCnt="0"/>
      <dgm:spPr/>
    </dgm:pt>
    <dgm:pt modelId="{5718B792-5808-4BD6-8B26-6B2CC07E6838}" type="pres">
      <dgm:prSet presAssocID="{11DB8997-47C3-4711-91B2-8A21489F04EB}" presName="horzSpace2" presStyleCnt="0"/>
      <dgm:spPr/>
    </dgm:pt>
    <dgm:pt modelId="{1FCDEA71-8FC9-4EA7-A73E-82E08CDE9EE7}" type="pres">
      <dgm:prSet presAssocID="{11DB8997-47C3-4711-91B2-8A21489F04EB}" presName="tx2" presStyleLbl="revTx" presStyleIdx="9" presStyleCnt="11"/>
      <dgm:spPr/>
    </dgm:pt>
    <dgm:pt modelId="{75D3B993-0141-470B-925C-BE49FB6A210B}" type="pres">
      <dgm:prSet presAssocID="{11DB8997-47C3-4711-91B2-8A21489F04EB}" presName="vert2" presStyleCnt="0"/>
      <dgm:spPr/>
    </dgm:pt>
    <dgm:pt modelId="{14B58031-CAA2-439A-985A-1D610EE59D2B}" type="pres">
      <dgm:prSet presAssocID="{A4FCCEE2-F5A7-447F-A1D7-0A20A5EBD744}" presName="horz3" presStyleCnt="0"/>
      <dgm:spPr/>
    </dgm:pt>
    <dgm:pt modelId="{8EA4D21C-D72C-4C38-940C-BE4AC6E8121B}" type="pres">
      <dgm:prSet presAssocID="{A4FCCEE2-F5A7-447F-A1D7-0A20A5EBD744}" presName="horzSpace3" presStyleCnt="0"/>
      <dgm:spPr/>
    </dgm:pt>
    <dgm:pt modelId="{452B53FE-2F89-4F89-8AEE-A6682091DF26}" type="pres">
      <dgm:prSet presAssocID="{A4FCCEE2-F5A7-447F-A1D7-0A20A5EBD744}" presName="tx3" presStyleLbl="revTx" presStyleIdx="10" presStyleCnt="11"/>
      <dgm:spPr/>
    </dgm:pt>
    <dgm:pt modelId="{C4B7A020-0620-4E54-A137-DDFE3E6B5BCA}" type="pres">
      <dgm:prSet presAssocID="{A4FCCEE2-F5A7-447F-A1D7-0A20A5EBD744}" presName="vert3" presStyleCnt="0"/>
      <dgm:spPr/>
    </dgm:pt>
    <dgm:pt modelId="{6CE57296-4636-4142-AB2D-D1686C35AE17}" type="pres">
      <dgm:prSet presAssocID="{11DB8997-47C3-4711-91B2-8A21489F04EB}" presName="thinLine2b" presStyleLbl="callout" presStyleIdx="4" presStyleCnt="5"/>
      <dgm:spPr/>
    </dgm:pt>
    <dgm:pt modelId="{DD34A5E8-CB11-4CA4-8231-0DDA556A1045}" type="pres">
      <dgm:prSet presAssocID="{11DB8997-47C3-4711-91B2-8A21489F04EB}" presName="vertSpace2b" presStyleCnt="0"/>
      <dgm:spPr/>
    </dgm:pt>
  </dgm:ptLst>
  <dgm:cxnLst>
    <dgm:cxn modelId="{57FD1008-28D9-4AE9-B226-B43889E5D56E}" type="presOf" srcId="{3163A435-64C9-4AE5-97CE-285586DCA25E}" destId="{77C50A48-BF0B-4A7F-9BE6-9CB9A8D8B84C}" srcOrd="0" destOrd="0" presId="urn:microsoft.com/office/officeart/2008/layout/LinedList"/>
    <dgm:cxn modelId="{1739BD08-398E-4839-9E58-B6D9D814DF46}" type="presOf" srcId="{6B3605E2-5DCE-4877-B8F0-895EF4D339F7}" destId="{708849E7-ADC7-4374-80AE-D2D7B100275B}" srcOrd="0" destOrd="0" presId="urn:microsoft.com/office/officeart/2008/layout/LinedList"/>
    <dgm:cxn modelId="{2B84270A-89F9-4736-B887-62920C47A155}" srcId="{EE25019F-2AC3-46E9-BA2C-7DCE33174836}" destId="{ECA0209B-9B16-4BF5-867D-4C8E0990156B}" srcOrd="0" destOrd="0" parTransId="{5A4A3D1E-C5B7-48BB-86BC-A77872D2CA20}" sibTransId="{79E7A5BC-A30D-481E-B36E-D7DD454985FF}"/>
    <dgm:cxn modelId="{5DBF1F12-47DE-4F37-B4A6-52EE58AD52FC}" srcId="{CA038E80-3A7E-48A4-9E54-DBFC76FD60FC}" destId="{F5D768BB-DE64-4AA3-950C-CDA52CB7D314}" srcOrd="0" destOrd="0" parTransId="{9F56863D-139A-4938-BCBF-2DFCAE975A03}" sibTransId="{B0FF4C5C-D411-4D63-AAB2-AA6C5CF2357A}"/>
    <dgm:cxn modelId="{C751572E-30ED-46D2-BB20-6D03F8E9552B}" srcId="{851D2AA0-C065-4645-8617-BCB4516EBE53}" destId="{3163A435-64C9-4AE5-97CE-285586DCA25E}" srcOrd="0" destOrd="0" parTransId="{E77531B0-534B-4CA5-A5E9-B9E57675489D}" sibTransId="{0AD74518-27D9-4916-A37E-BB0011262414}"/>
    <dgm:cxn modelId="{10C0803A-63B5-4E73-A6F3-4FD89E9547AF}" srcId="{78EFF706-D891-455A-ACA1-4FFCBE030E65}" destId="{6B3605E2-5DCE-4877-B8F0-895EF4D339F7}" srcOrd="0" destOrd="0" parTransId="{24EC1A5B-FAC9-486C-8A14-3F0BCB99C0B3}" sibTransId="{361D0D77-9BE9-4D49-9CD7-3940EBBAA011}"/>
    <dgm:cxn modelId="{FDD07B3E-8139-4DAC-9181-03A1F7C05F5A}" srcId="{4E232278-173E-4A6D-BCE4-5180973D557B}" destId="{11DB8997-47C3-4711-91B2-8A21489F04EB}" srcOrd="4" destOrd="0" parTransId="{40B69410-0897-4577-8FD3-250AD93488C6}" sibTransId="{B01AE8C5-DDA9-4728-8179-DF116051D4CC}"/>
    <dgm:cxn modelId="{F1B8CE5D-229A-4C9B-B047-2BFCB0578144}" type="presOf" srcId="{ECA0209B-9B16-4BF5-867D-4C8E0990156B}" destId="{50052899-900C-4B6B-8CA9-C533A3A4D38C}" srcOrd="0" destOrd="0" presId="urn:microsoft.com/office/officeart/2008/layout/LinedList"/>
    <dgm:cxn modelId="{44F5CB60-9ED6-4396-B50C-F07B56EE5414}" type="presOf" srcId="{CA038E80-3A7E-48A4-9E54-DBFC76FD60FC}" destId="{F5AB85B8-86C4-4C17-A7EF-C3736F304E34}" srcOrd="0" destOrd="0" presId="urn:microsoft.com/office/officeart/2008/layout/LinedList"/>
    <dgm:cxn modelId="{4C33D563-6E97-46BF-A032-37E7D79D56A2}" srcId="{4E232278-173E-4A6D-BCE4-5180973D557B}" destId="{851D2AA0-C065-4645-8617-BCB4516EBE53}" srcOrd="2" destOrd="0" parTransId="{932B13F2-42DC-435C-A84F-5A2489AA8AA7}" sibTransId="{A799CD4A-3728-401A-9335-2CB8F135B39B}"/>
    <dgm:cxn modelId="{1AAF9C48-94D3-4ABB-A53E-40BD6391475C}" srcId="{4E232278-173E-4A6D-BCE4-5180973D557B}" destId="{EE25019F-2AC3-46E9-BA2C-7DCE33174836}" srcOrd="0" destOrd="0" parTransId="{802330BC-AFBD-45B9-B4F8-7B5B225C6D52}" sibTransId="{0562AF63-F673-49C7-8D9D-BD25F2FB5178}"/>
    <dgm:cxn modelId="{E9ECC06E-FB22-47AD-9F10-860FF9F36211}" type="presOf" srcId="{851D2AA0-C065-4645-8617-BCB4516EBE53}" destId="{9E7F0083-B45D-4EA1-B797-4A2D6ACFCA55}" srcOrd="0" destOrd="0" presId="urn:microsoft.com/office/officeart/2008/layout/LinedList"/>
    <dgm:cxn modelId="{A5EA3356-BC96-4E21-9810-E884C090234C}" srcId="{4E232278-173E-4A6D-BCE4-5180973D557B}" destId="{CA038E80-3A7E-48A4-9E54-DBFC76FD60FC}" srcOrd="1" destOrd="0" parTransId="{A1B5AA11-B8A8-4A1E-A1E0-D551308D0A47}" sibTransId="{650CECE1-3B08-4A4A-976E-22532561E195}"/>
    <dgm:cxn modelId="{1661127A-1AAF-43B7-823A-E2B34CACF211}" type="presOf" srcId="{11DB8997-47C3-4711-91B2-8A21489F04EB}" destId="{1FCDEA71-8FC9-4EA7-A73E-82E08CDE9EE7}" srcOrd="0" destOrd="0" presId="urn:microsoft.com/office/officeart/2008/layout/LinedList"/>
    <dgm:cxn modelId="{C29CF48B-40F3-4DEC-8D29-50826FACD031}" type="presOf" srcId="{0D9270D6-747E-4BF6-BBDE-C5561DD7BD1F}" destId="{1A7E3474-DF4E-408C-A606-8CF244D3D1F1}" srcOrd="0" destOrd="0" presId="urn:microsoft.com/office/officeart/2008/layout/LinedList"/>
    <dgm:cxn modelId="{442E60A2-704C-4D21-A4A3-49D3027F32CF}" srcId="{11DB8997-47C3-4711-91B2-8A21489F04EB}" destId="{A4FCCEE2-F5A7-447F-A1D7-0A20A5EBD744}" srcOrd="0" destOrd="0" parTransId="{D88C7D1B-27E4-42B6-9523-BBDAD9742536}" sibTransId="{84833578-6B4F-44A5-9D70-68F2FCA6BD9E}"/>
    <dgm:cxn modelId="{8A1D45A9-E6A7-4480-B7C3-D9B9A3145826}" srcId="{0D9270D6-747E-4BF6-BBDE-C5561DD7BD1F}" destId="{4E232278-173E-4A6D-BCE4-5180973D557B}" srcOrd="0" destOrd="0" parTransId="{5D8159FA-C379-4B7C-A907-ADE25270B5C7}" sibTransId="{F7F282DC-54B7-4852-ADB7-4CE08795BF1E}"/>
    <dgm:cxn modelId="{10CE9DAE-2AB7-4B4D-8896-E58BF6073F3F}" type="presOf" srcId="{F5D768BB-DE64-4AA3-950C-CDA52CB7D314}" destId="{E7BAF019-2564-4D0C-B02D-48295D607A21}" srcOrd="0" destOrd="0" presId="urn:microsoft.com/office/officeart/2008/layout/LinedList"/>
    <dgm:cxn modelId="{56221FBF-B120-4126-872E-445A07243E46}" type="presOf" srcId="{A4FCCEE2-F5A7-447F-A1D7-0A20A5EBD744}" destId="{452B53FE-2F89-4F89-8AEE-A6682091DF26}" srcOrd="0" destOrd="0" presId="urn:microsoft.com/office/officeart/2008/layout/LinedList"/>
    <dgm:cxn modelId="{183E9EDA-A669-42A2-892B-E89DEAE8436C}" srcId="{4E232278-173E-4A6D-BCE4-5180973D557B}" destId="{78EFF706-D891-455A-ACA1-4FFCBE030E65}" srcOrd="3" destOrd="0" parTransId="{9F8D07C2-3889-4AF1-AADE-51BEE3F115A1}" sibTransId="{A9163F22-99E1-476A-BA2E-021C593E504F}"/>
    <dgm:cxn modelId="{81EAE5E4-5E06-455E-86C5-805D6E970B82}" type="presOf" srcId="{4E232278-173E-4A6D-BCE4-5180973D557B}" destId="{624F6D2E-3003-4C3B-AB07-B78E73C69141}" srcOrd="0" destOrd="0" presId="urn:microsoft.com/office/officeart/2008/layout/LinedList"/>
    <dgm:cxn modelId="{FCE16EEA-CCEA-45C1-B59C-E986F1377CB3}" type="presOf" srcId="{78EFF706-D891-455A-ACA1-4FFCBE030E65}" destId="{A47FAB29-E379-4B5F-8F16-69824BAE873F}" srcOrd="0" destOrd="0" presId="urn:microsoft.com/office/officeart/2008/layout/LinedList"/>
    <dgm:cxn modelId="{06027CF5-1469-440E-9758-05B153C58386}" type="presOf" srcId="{EE25019F-2AC3-46E9-BA2C-7DCE33174836}" destId="{5B67ECEB-B9EE-4B0D-BD22-8CFF05E663FC}" srcOrd="0" destOrd="0" presId="urn:microsoft.com/office/officeart/2008/layout/LinedList"/>
    <dgm:cxn modelId="{8ED9846B-2DDA-434F-B49D-C82A0F7210AA}" type="presParOf" srcId="{1A7E3474-DF4E-408C-A606-8CF244D3D1F1}" destId="{548474F3-9680-4A4E-8F0A-EF2E206420B3}" srcOrd="0" destOrd="0" presId="urn:microsoft.com/office/officeart/2008/layout/LinedList"/>
    <dgm:cxn modelId="{28798E28-F4F3-4337-A451-F0EB88B4E117}" type="presParOf" srcId="{1A7E3474-DF4E-408C-A606-8CF244D3D1F1}" destId="{656EE8DE-2348-47B8-9F7B-3556ED9FA6DA}" srcOrd="1" destOrd="0" presId="urn:microsoft.com/office/officeart/2008/layout/LinedList"/>
    <dgm:cxn modelId="{C4CF1194-C5C6-466E-AC60-96A60308E9BC}" type="presParOf" srcId="{656EE8DE-2348-47B8-9F7B-3556ED9FA6DA}" destId="{624F6D2E-3003-4C3B-AB07-B78E73C69141}" srcOrd="0" destOrd="0" presId="urn:microsoft.com/office/officeart/2008/layout/LinedList"/>
    <dgm:cxn modelId="{FAD1A706-C6E0-483C-8532-C395AFC01E41}" type="presParOf" srcId="{656EE8DE-2348-47B8-9F7B-3556ED9FA6DA}" destId="{DDC4025E-BAA5-47A5-BD33-A2371CCF61FA}" srcOrd="1" destOrd="0" presId="urn:microsoft.com/office/officeart/2008/layout/LinedList"/>
    <dgm:cxn modelId="{1C2FC472-D28F-4B4E-B580-1620E2C3CD7C}" type="presParOf" srcId="{DDC4025E-BAA5-47A5-BD33-A2371CCF61FA}" destId="{A17A9BAC-3581-4ECF-BB7C-497F617B9AE5}" srcOrd="0" destOrd="0" presId="urn:microsoft.com/office/officeart/2008/layout/LinedList"/>
    <dgm:cxn modelId="{67FC99F1-451C-4E34-A47C-E20780EAC04F}" type="presParOf" srcId="{DDC4025E-BAA5-47A5-BD33-A2371CCF61FA}" destId="{DDE00B78-4419-4C79-997C-1690E05F438C}" srcOrd="1" destOrd="0" presId="urn:microsoft.com/office/officeart/2008/layout/LinedList"/>
    <dgm:cxn modelId="{DEA6CE40-0893-4673-B7CD-1111F7E99565}" type="presParOf" srcId="{DDE00B78-4419-4C79-997C-1690E05F438C}" destId="{8B6C2B63-DC63-453C-BDE7-36AE0399FDD6}" srcOrd="0" destOrd="0" presId="urn:microsoft.com/office/officeart/2008/layout/LinedList"/>
    <dgm:cxn modelId="{ED24379D-DE90-47BC-8A48-4FB4AD01CEDE}" type="presParOf" srcId="{DDE00B78-4419-4C79-997C-1690E05F438C}" destId="{5B67ECEB-B9EE-4B0D-BD22-8CFF05E663FC}" srcOrd="1" destOrd="0" presId="urn:microsoft.com/office/officeart/2008/layout/LinedList"/>
    <dgm:cxn modelId="{D606E2B0-4A04-411C-B42B-91FDBBF5F412}" type="presParOf" srcId="{DDE00B78-4419-4C79-997C-1690E05F438C}" destId="{A0E3DCE1-5B90-44AC-8DB1-E53CAA288D93}" srcOrd="2" destOrd="0" presId="urn:microsoft.com/office/officeart/2008/layout/LinedList"/>
    <dgm:cxn modelId="{7D668561-CAEA-430D-A241-0F40A3105805}" type="presParOf" srcId="{A0E3DCE1-5B90-44AC-8DB1-E53CAA288D93}" destId="{6ED8D77C-1F0B-47C9-AFDB-3DEB49C5CFE1}" srcOrd="0" destOrd="0" presId="urn:microsoft.com/office/officeart/2008/layout/LinedList"/>
    <dgm:cxn modelId="{C3646F77-642D-4B9E-A202-A0B149419EF6}" type="presParOf" srcId="{6ED8D77C-1F0B-47C9-AFDB-3DEB49C5CFE1}" destId="{A5DF9BCE-F1EE-4423-B040-A4F5B6F115D3}" srcOrd="0" destOrd="0" presId="urn:microsoft.com/office/officeart/2008/layout/LinedList"/>
    <dgm:cxn modelId="{419713B9-3B04-48B2-B07B-377F44C58338}" type="presParOf" srcId="{6ED8D77C-1F0B-47C9-AFDB-3DEB49C5CFE1}" destId="{50052899-900C-4B6B-8CA9-C533A3A4D38C}" srcOrd="1" destOrd="0" presId="urn:microsoft.com/office/officeart/2008/layout/LinedList"/>
    <dgm:cxn modelId="{E240D1DA-7EEA-4488-9926-E77681962725}" type="presParOf" srcId="{6ED8D77C-1F0B-47C9-AFDB-3DEB49C5CFE1}" destId="{239D6228-9675-4C87-A99E-DD10E473DF08}" srcOrd="2" destOrd="0" presId="urn:microsoft.com/office/officeart/2008/layout/LinedList"/>
    <dgm:cxn modelId="{1C065FB1-85D1-404F-9DE9-33C7567B5C73}" type="presParOf" srcId="{DDC4025E-BAA5-47A5-BD33-A2371CCF61FA}" destId="{9D40784E-D9D6-4DF3-979B-6DC41A0E173D}" srcOrd="2" destOrd="0" presId="urn:microsoft.com/office/officeart/2008/layout/LinedList"/>
    <dgm:cxn modelId="{0729F369-495B-417A-877B-D8C9B0836D86}" type="presParOf" srcId="{DDC4025E-BAA5-47A5-BD33-A2371CCF61FA}" destId="{32CD8005-5FE3-4FA9-9CB5-67AF56C4B734}" srcOrd="3" destOrd="0" presId="urn:microsoft.com/office/officeart/2008/layout/LinedList"/>
    <dgm:cxn modelId="{1144EAA0-4B7F-47D8-8B75-0A1B574ECA8F}" type="presParOf" srcId="{DDC4025E-BAA5-47A5-BD33-A2371CCF61FA}" destId="{D4DFA714-1FF2-4B87-9E6F-45211F0203A4}" srcOrd="4" destOrd="0" presId="urn:microsoft.com/office/officeart/2008/layout/LinedList"/>
    <dgm:cxn modelId="{913F1995-452B-4A07-9E5D-BFD6DFE4DA67}" type="presParOf" srcId="{D4DFA714-1FF2-4B87-9E6F-45211F0203A4}" destId="{A4CA341D-2CEB-4A53-9175-D47938C005DC}" srcOrd="0" destOrd="0" presId="urn:microsoft.com/office/officeart/2008/layout/LinedList"/>
    <dgm:cxn modelId="{EAAA2AD7-5D03-433E-A275-9442360CB57D}" type="presParOf" srcId="{D4DFA714-1FF2-4B87-9E6F-45211F0203A4}" destId="{F5AB85B8-86C4-4C17-A7EF-C3736F304E34}" srcOrd="1" destOrd="0" presId="urn:microsoft.com/office/officeart/2008/layout/LinedList"/>
    <dgm:cxn modelId="{4541607A-A347-4F8E-B758-B2750197B897}" type="presParOf" srcId="{D4DFA714-1FF2-4B87-9E6F-45211F0203A4}" destId="{607323FD-B3D1-478A-A7AD-ED56027274BB}" srcOrd="2" destOrd="0" presId="urn:microsoft.com/office/officeart/2008/layout/LinedList"/>
    <dgm:cxn modelId="{04124AB7-49F1-4ABD-9102-573A820B8A0A}" type="presParOf" srcId="{607323FD-B3D1-478A-A7AD-ED56027274BB}" destId="{8F7E4425-CB30-4059-8126-6BD724928696}" srcOrd="0" destOrd="0" presId="urn:microsoft.com/office/officeart/2008/layout/LinedList"/>
    <dgm:cxn modelId="{C7B08C11-055F-4EFC-B38D-3AB445C2D93B}" type="presParOf" srcId="{8F7E4425-CB30-4059-8126-6BD724928696}" destId="{210A5C26-5AB2-49EA-B14D-2492706719C5}" srcOrd="0" destOrd="0" presId="urn:microsoft.com/office/officeart/2008/layout/LinedList"/>
    <dgm:cxn modelId="{65257219-D07F-4ABB-B9C2-E850263E7E25}" type="presParOf" srcId="{8F7E4425-CB30-4059-8126-6BD724928696}" destId="{E7BAF019-2564-4D0C-B02D-48295D607A21}" srcOrd="1" destOrd="0" presId="urn:microsoft.com/office/officeart/2008/layout/LinedList"/>
    <dgm:cxn modelId="{24146044-E577-4F3A-9421-17E5F74D2AA7}" type="presParOf" srcId="{8F7E4425-CB30-4059-8126-6BD724928696}" destId="{EA7137F8-9368-4B69-B903-E5BA6B2E1C6E}" srcOrd="2" destOrd="0" presId="urn:microsoft.com/office/officeart/2008/layout/LinedList"/>
    <dgm:cxn modelId="{461CEF67-C26D-4C16-800A-9C45091DBAFD}" type="presParOf" srcId="{DDC4025E-BAA5-47A5-BD33-A2371CCF61FA}" destId="{4B61B924-3DBC-4E9A-8CDA-2AAE8940E050}" srcOrd="5" destOrd="0" presId="urn:microsoft.com/office/officeart/2008/layout/LinedList"/>
    <dgm:cxn modelId="{5D7A35F9-909D-4FB6-BD8E-EE569D50E4CB}" type="presParOf" srcId="{DDC4025E-BAA5-47A5-BD33-A2371CCF61FA}" destId="{1FBC60BE-64BA-42F2-8008-F04100830051}" srcOrd="6" destOrd="0" presId="urn:microsoft.com/office/officeart/2008/layout/LinedList"/>
    <dgm:cxn modelId="{E75389F5-B7C9-4C4E-95E7-F44C3A33865B}" type="presParOf" srcId="{DDC4025E-BAA5-47A5-BD33-A2371CCF61FA}" destId="{62C28C42-DE38-44BE-A436-0B2E7433B3F3}" srcOrd="7" destOrd="0" presId="urn:microsoft.com/office/officeart/2008/layout/LinedList"/>
    <dgm:cxn modelId="{418FA4BF-07C9-473B-834D-02294FADBA33}" type="presParOf" srcId="{62C28C42-DE38-44BE-A436-0B2E7433B3F3}" destId="{7C654EC1-0E1F-446A-AA6F-110C8D17AAA3}" srcOrd="0" destOrd="0" presId="urn:microsoft.com/office/officeart/2008/layout/LinedList"/>
    <dgm:cxn modelId="{0C9CE9A3-E32A-48A7-82B0-A897BFFED468}" type="presParOf" srcId="{62C28C42-DE38-44BE-A436-0B2E7433B3F3}" destId="{9E7F0083-B45D-4EA1-B797-4A2D6ACFCA55}" srcOrd="1" destOrd="0" presId="urn:microsoft.com/office/officeart/2008/layout/LinedList"/>
    <dgm:cxn modelId="{5A3B9FAD-F926-41D5-BF6C-D8E53A29A0B5}" type="presParOf" srcId="{62C28C42-DE38-44BE-A436-0B2E7433B3F3}" destId="{4D2BCE97-B73F-40C7-833F-62F4783CDBC6}" srcOrd="2" destOrd="0" presId="urn:microsoft.com/office/officeart/2008/layout/LinedList"/>
    <dgm:cxn modelId="{2327889A-2437-436F-BF6B-93D96637C0C3}" type="presParOf" srcId="{4D2BCE97-B73F-40C7-833F-62F4783CDBC6}" destId="{04B42C59-D507-41C8-91C7-64EEBEE7157F}" srcOrd="0" destOrd="0" presId="urn:microsoft.com/office/officeart/2008/layout/LinedList"/>
    <dgm:cxn modelId="{13930A1E-BFB1-4BEF-92B7-9A615922B6CF}" type="presParOf" srcId="{04B42C59-D507-41C8-91C7-64EEBEE7157F}" destId="{87CCDA39-08E0-4BE6-9EAD-603C8DFF91B8}" srcOrd="0" destOrd="0" presId="urn:microsoft.com/office/officeart/2008/layout/LinedList"/>
    <dgm:cxn modelId="{118A493F-AC6D-4720-B9D0-9D3EE7F138C8}" type="presParOf" srcId="{04B42C59-D507-41C8-91C7-64EEBEE7157F}" destId="{77C50A48-BF0B-4A7F-9BE6-9CB9A8D8B84C}" srcOrd="1" destOrd="0" presId="urn:microsoft.com/office/officeart/2008/layout/LinedList"/>
    <dgm:cxn modelId="{90424B9C-8CDF-4C2C-8877-5ECF0B996CA9}" type="presParOf" srcId="{04B42C59-D507-41C8-91C7-64EEBEE7157F}" destId="{935AD36E-26F4-4681-A1E7-93D0E5818190}" srcOrd="2" destOrd="0" presId="urn:microsoft.com/office/officeart/2008/layout/LinedList"/>
    <dgm:cxn modelId="{574938C9-95E5-424A-8E20-9ACCF2944D9A}" type="presParOf" srcId="{DDC4025E-BAA5-47A5-BD33-A2371CCF61FA}" destId="{4D9131B9-C39E-47D5-83F3-3E7AB2140782}" srcOrd="8" destOrd="0" presId="urn:microsoft.com/office/officeart/2008/layout/LinedList"/>
    <dgm:cxn modelId="{8B91316D-A904-40BD-A9B8-5C08295594FF}" type="presParOf" srcId="{DDC4025E-BAA5-47A5-BD33-A2371CCF61FA}" destId="{A9986D91-1AAE-4187-A608-18E14F90174B}" srcOrd="9" destOrd="0" presId="urn:microsoft.com/office/officeart/2008/layout/LinedList"/>
    <dgm:cxn modelId="{7E1A8E63-EA63-43B6-B775-01DC98E95454}" type="presParOf" srcId="{DDC4025E-BAA5-47A5-BD33-A2371CCF61FA}" destId="{83282B6F-BCD1-4F81-9145-4C0CE742508D}" srcOrd="10" destOrd="0" presId="urn:microsoft.com/office/officeart/2008/layout/LinedList"/>
    <dgm:cxn modelId="{C6963F7B-8445-4003-8ACC-4839C31DF8A6}" type="presParOf" srcId="{83282B6F-BCD1-4F81-9145-4C0CE742508D}" destId="{522C25BA-E822-475A-874C-56738C44D9D5}" srcOrd="0" destOrd="0" presId="urn:microsoft.com/office/officeart/2008/layout/LinedList"/>
    <dgm:cxn modelId="{14F7CF32-437D-4693-856C-D099752DFF87}" type="presParOf" srcId="{83282B6F-BCD1-4F81-9145-4C0CE742508D}" destId="{A47FAB29-E379-4B5F-8F16-69824BAE873F}" srcOrd="1" destOrd="0" presId="urn:microsoft.com/office/officeart/2008/layout/LinedList"/>
    <dgm:cxn modelId="{897CD41A-5163-4A79-B6A9-43D95F390E69}" type="presParOf" srcId="{83282B6F-BCD1-4F81-9145-4C0CE742508D}" destId="{53FD9380-F108-45A5-B8FB-61481292E9B7}" srcOrd="2" destOrd="0" presId="urn:microsoft.com/office/officeart/2008/layout/LinedList"/>
    <dgm:cxn modelId="{946C21F7-CE17-4B28-A554-3B5F03814C42}" type="presParOf" srcId="{53FD9380-F108-45A5-B8FB-61481292E9B7}" destId="{59EAC02D-1BDC-47DA-BD05-C65E18A92DEC}" srcOrd="0" destOrd="0" presId="urn:microsoft.com/office/officeart/2008/layout/LinedList"/>
    <dgm:cxn modelId="{B03F3F1C-2A01-47C0-960B-EF0743FE66D6}" type="presParOf" srcId="{59EAC02D-1BDC-47DA-BD05-C65E18A92DEC}" destId="{7E4A4624-E7B3-4989-B473-91D9BCA0E9D9}" srcOrd="0" destOrd="0" presId="urn:microsoft.com/office/officeart/2008/layout/LinedList"/>
    <dgm:cxn modelId="{BC830A8D-B796-4AEC-BAB4-ADD97FE56C80}" type="presParOf" srcId="{59EAC02D-1BDC-47DA-BD05-C65E18A92DEC}" destId="{708849E7-ADC7-4374-80AE-D2D7B100275B}" srcOrd="1" destOrd="0" presId="urn:microsoft.com/office/officeart/2008/layout/LinedList"/>
    <dgm:cxn modelId="{6740AFC4-C822-41C1-8860-6CF30C61C746}" type="presParOf" srcId="{59EAC02D-1BDC-47DA-BD05-C65E18A92DEC}" destId="{689D95DD-CDD9-425C-96DC-4EB0D8C7A3D4}" srcOrd="2" destOrd="0" presId="urn:microsoft.com/office/officeart/2008/layout/LinedList"/>
    <dgm:cxn modelId="{7B2F08CA-F450-400F-B19C-DCB04ABE7514}" type="presParOf" srcId="{DDC4025E-BAA5-47A5-BD33-A2371CCF61FA}" destId="{4E72B257-4A30-4B11-9E08-AAEC17ECF62D}" srcOrd="11" destOrd="0" presId="urn:microsoft.com/office/officeart/2008/layout/LinedList"/>
    <dgm:cxn modelId="{AEB96FC2-0559-4268-BCA4-95E3340BB4D0}" type="presParOf" srcId="{DDC4025E-BAA5-47A5-BD33-A2371CCF61FA}" destId="{39083B64-F152-4B94-A95B-AB6B0A624C61}" srcOrd="12" destOrd="0" presId="urn:microsoft.com/office/officeart/2008/layout/LinedList"/>
    <dgm:cxn modelId="{33023D30-1C20-4133-B43D-A96554E1B20C}" type="presParOf" srcId="{DDC4025E-BAA5-47A5-BD33-A2371CCF61FA}" destId="{45CE8825-D554-49EE-A3E1-D7137E9964D4}" srcOrd="13" destOrd="0" presId="urn:microsoft.com/office/officeart/2008/layout/LinedList"/>
    <dgm:cxn modelId="{02CE0419-7502-463B-B2E6-23CC34EA9E0E}" type="presParOf" srcId="{45CE8825-D554-49EE-A3E1-D7137E9964D4}" destId="{5718B792-5808-4BD6-8B26-6B2CC07E6838}" srcOrd="0" destOrd="0" presId="urn:microsoft.com/office/officeart/2008/layout/LinedList"/>
    <dgm:cxn modelId="{70A72553-646E-48E2-978C-96ED2F85BAFC}" type="presParOf" srcId="{45CE8825-D554-49EE-A3E1-D7137E9964D4}" destId="{1FCDEA71-8FC9-4EA7-A73E-82E08CDE9EE7}" srcOrd="1" destOrd="0" presId="urn:microsoft.com/office/officeart/2008/layout/LinedList"/>
    <dgm:cxn modelId="{2921AF36-6788-46AB-8905-0EA1910A4442}" type="presParOf" srcId="{45CE8825-D554-49EE-A3E1-D7137E9964D4}" destId="{75D3B993-0141-470B-925C-BE49FB6A210B}" srcOrd="2" destOrd="0" presId="urn:microsoft.com/office/officeart/2008/layout/LinedList"/>
    <dgm:cxn modelId="{B9CEB5C9-C2B5-401C-8C90-FC992674B75C}" type="presParOf" srcId="{75D3B993-0141-470B-925C-BE49FB6A210B}" destId="{14B58031-CAA2-439A-985A-1D610EE59D2B}" srcOrd="0" destOrd="0" presId="urn:microsoft.com/office/officeart/2008/layout/LinedList"/>
    <dgm:cxn modelId="{D1682E24-B5B8-41E6-878D-5893ED8457B6}" type="presParOf" srcId="{14B58031-CAA2-439A-985A-1D610EE59D2B}" destId="{8EA4D21C-D72C-4C38-940C-BE4AC6E8121B}" srcOrd="0" destOrd="0" presId="urn:microsoft.com/office/officeart/2008/layout/LinedList"/>
    <dgm:cxn modelId="{FEC0BA04-6E06-4423-9E9C-04D4B7B1C250}" type="presParOf" srcId="{14B58031-CAA2-439A-985A-1D610EE59D2B}" destId="{452B53FE-2F89-4F89-8AEE-A6682091DF26}" srcOrd="1" destOrd="0" presId="urn:microsoft.com/office/officeart/2008/layout/LinedList"/>
    <dgm:cxn modelId="{261538F9-6216-45F9-8AD5-3288EC5DB016}" type="presParOf" srcId="{14B58031-CAA2-439A-985A-1D610EE59D2B}" destId="{C4B7A020-0620-4E54-A137-DDFE3E6B5BCA}" srcOrd="2" destOrd="0" presId="urn:microsoft.com/office/officeart/2008/layout/LinedList"/>
    <dgm:cxn modelId="{64450EC1-0BAA-4F94-B59C-7C64DF085E1C}" type="presParOf" srcId="{DDC4025E-BAA5-47A5-BD33-A2371CCF61FA}" destId="{6CE57296-4636-4142-AB2D-D1686C35AE17}" srcOrd="14" destOrd="0" presId="urn:microsoft.com/office/officeart/2008/layout/LinedList"/>
    <dgm:cxn modelId="{060A0074-DC09-4747-84F4-155B1942D889}" type="presParOf" srcId="{DDC4025E-BAA5-47A5-BD33-A2371CCF61FA}" destId="{DD34A5E8-CB11-4CA4-8231-0DDA556A1045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E26A1-8E88-417E-8E0F-3A5037229F4C}" type="doc">
      <dgm:prSet loTypeId="urn:microsoft.com/office/officeart/2008/layout/SquareAccent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0CC7E167-74AF-4379-A54F-0C7F61E86F95}">
      <dgm:prSet phldrT="[Texto]"/>
      <dgm:spPr/>
      <dgm:t>
        <a:bodyPr/>
        <a:lstStyle/>
        <a:p>
          <a:r>
            <a:rPr lang="en-GB" dirty="0"/>
            <a:t>General Code</a:t>
          </a:r>
        </a:p>
      </dgm:t>
    </dgm:pt>
    <dgm:pt modelId="{F96CB958-00AC-4768-B7B8-29243923F1D6}" type="parTrans" cxnId="{D4A1F001-53E8-4552-9EBC-445A9B3492B8}">
      <dgm:prSet/>
      <dgm:spPr/>
      <dgm:t>
        <a:bodyPr/>
        <a:lstStyle/>
        <a:p>
          <a:endParaRPr lang="en-GB"/>
        </a:p>
      </dgm:t>
    </dgm:pt>
    <dgm:pt modelId="{556F9D2B-A4FF-457D-A3AB-7F24ACAC37FD}" type="sibTrans" cxnId="{D4A1F001-53E8-4552-9EBC-445A9B3492B8}">
      <dgm:prSet/>
      <dgm:spPr/>
      <dgm:t>
        <a:bodyPr/>
        <a:lstStyle/>
        <a:p>
          <a:endParaRPr lang="en-GB"/>
        </a:p>
      </dgm:t>
    </dgm:pt>
    <dgm:pt modelId="{6BAFC6DE-049E-486C-B18E-0F0414D759B9}">
      <dgm:prSet phldrT="[Texto]" custT="1"/>
      <dgm:spPr/>
      <dgm:t>
        <a:bodyPr/>
        <a:lstStyle/>
        <a:p>
          <a:r>
            <a:rPr lang="en-GB" sz="1050" dirty="0"/>
            <a:t>Open Source</a:t>
          </a:r>
        </a:p>
      </dgm:t>
    </dgm:pt>
    <dgm:pt modelId="{173D50FC-FBA5-4F08-AAD9-78E53ED0B351}" type="parTrans" cxnId="{19A0A379-F6BD-41E3-8BDA-65CF47BA02EC}">
      <dgm:prSet/>
      <dgm:spPr/>
      <dgm:t>
        <a:bodyPr/>
        <a:lstStyle/>
        <a:p>
          <a:endParaRPr lang="en-GB"/>
        </a:p>
      </dgm:t>
    </dgm:pt>
    <dgm:pt modelId="{D0AE65C9-A2B4-4AA9-A203-71D1E9B3CB45}" type="sibTrans" cxnId="{19A0A379-F6BD-41E3-8BDA-65CF47BA02EC}">
      <dgm:prSet/>
      <dgm:spPr/>
      <dgm:t>
        <a:bodyPr/>
        <a:lstStyle/>
        <a:p>
          <a:endParaRPr lang="en-GB"/>
        </a:p>
      </dgm:t>
    </dgm:pt>
    <dgm:pt modelId="{ABD49832-FB5E-4F16-B4D0-C1F7521CA464}">
      <dgm:prSet phldrT="[Texto]" custT="1"/>
      <dgm:spPr/>
      <dgm:t>
        <a:bodyPr/>
        <a:lstStyle/>
        <a:p>
          <a:r>
            <a:rPr lang="en-GB" sz="1050" dirty="0"/>
            <a:t>English</a:t>
          </a:r>
        </a:p>
      </dgm:t>
    </dgm:pt>
    <dgm:pt modelId="{743A35D5-CA5C-4A6E-9D33-75877FA2374F}" type="parTrans" cxnId="{3E2E8ED8-E3AF-4E13-9480-6D82C57929F4}">
      <dgm:prSet/>
      <dgm:spPr/>
      <dgm:t>
        <a:bodyPr/>
        <a:lstStyle/>
        <a:p>
          <a:endParaRPr lang="en-GB"/>
        </a:p>
      </dgm:t>
    </dgm:pt>
    <dgm:pt modelId="{1C17BAEB-557A-45D7-A6DF-DC89BDEEF589}" type="sibTrans" cxnId="{3E2E8ED8-E3AF-4E13-9480-6D82C57929F4}">
      <dgm:prSet/>
      <dgm:spPr/>
      <dgm:t>
        <a:bodyPr/>
        <a:lstStyle/>
        <a:p>
          <a:endParaRPr lang="en-GB"/>
        </a:p>
      </dgm:t>
    </dgm:pt>
    <dgm:pt modelId="{E816BBB7-AF1A-4D58-BD87-05E1D5472F53}">
      <dgm:prSet phldrT="[Texto]"/>
      <dgm:spPr/>
      <dgm:t>
        <a:bodyPr/>
        <a:lstStyle/>
        <a:p>
          <a:r>
            <a:rPr lang="en-GB" dirty="0"/>
            <a:t>G.U.I.</a:t>
          </a:r>
        </a:p>
      </dgm:t>
    </dgm:pt>
    <dgm:pt modelId="{1B5F24E5-36A7-4FD0-AD5D-DCDA2740A77A}" type="parTrans" cxnId="{BB54D843-676B-44FC-966A-D99691BED1FC}">
      <dgm:prSet/>
      <dgm:spPr/>
      <dgm:t>
        <a:bodyPr/>
        <a:lstStyle/>
        <a:p>
          <a:endParaRPr lang="en-GB"/>
        </a:p>
      </dgm:t>
    </dgm:pt>
    <dgm:pt modelId="{96F2839F-4F39-4CE6-BF9F-5131B14FC875}" type="sibTrans" cxnId="{BB54D843-676B-44FC-966A-D99691BED1FC}">
      <dgm:prSet/>
      <dgm:spPr/>
      <dgm:t>
        <a:bodyPr/>
        <a:lstStyle/>
        <a:p>
          <a:endParaRPr lang="en-GB"/>
        </a:p>
      </dgm:t>
    </dgm:pt>
    <dgm:pt modelId="{BEFD77A9-1FCB-48EF-8F5A-D79BBA695A16}">
      <dgm:prSet phldrT="[Texto]" custT="1"/>
      <dgm:spPr/>
      <dgm:t>
        <a:bodyPr/>
        <a:lstStyle/>
        <a:p>
          <a:r>
            <a:rPr lang="en-GB" sz="1050" dirty="0"/>
            <a:t>Provide Insight on algorithm</a:t>
          </a:r>
        </a:p>
      </dgm:t>
    </dgm:pt>
    <dgm:pt modelId="{0CEE8628-7C1C-41AF-8BAC-963CDBCE5DA5}" type="parTrans" cxnId="{30F4E81D-5B1B-4913-852F-242EF35E1290}">
      <dgm:prSet/>
      <dgm:spPr/>
      <dgm:t>
        <a:bodyPr/>
        <a:lstStyle/>
        <a:p>
          <a:endParaRPr lang="en-GB"/>
        </a:p>
      </dgm:t>
    </dgm:pt>
    <dgm:pt modelId="{298F5B59-25FD-49A1-A959-A045742004C1}" type="sibTrans" cxnId="{30F4E81D-5B1B-4913-852F-242EF35E1290}">
      <dgm:prSet/>
      <dgm:spPr/>
      <dgm:t>
        <a:bodyPr/>
        <a:lstStyle/>
        <a:p>
          <a:endParaRPr lang="en-GB"/>
        </a:p>
      </dgm:t>
    </dgm:pt>
    <dgm:pt modelId="{FE7FD87A-1BDA-439C-9F8A-03956F96DA38}">
      <dgm:prSet phldrT="[Texto]" custT="1"/>
      <dgm:spPr/>
      <dgm:t>
        <a:bodyPr/>
        <a:lstStyle/>
        <a:p>
          <a:r>
            <a:rPr lang="en-GB" sz="1050" dirty="0"/>
            <a:t>Modular on Input</a:t>
          </a:r>
        </a:p>
      </dgm:t>
    </dgm:pt>
    <dgm:pt modelId="{D22A0E17-5837-4BD3-AA73-813660F7A1CE}" type="parTrans" cxnId="{A09F3CB2-91CF-49CC-BFD3-20B8FAF0D7CA}">
      <dgm:prSet/>
      <dgm:spPr/>
      <dgm:t>
        <a:bodyPr/>
        <a:lstStyle/>
        <a:p>
          <a:endParaRPr lang="en-GB"/>
        </a:p>
      </dgm:t>
    </dgm:pt>
    <dgm:pt modelId="{B05824C2-C024-44CC-AF4F-D7267B751809}" type="sibTrans" cxnId="{A09F3CB2-91CF-49CC-BFD3-20B8FAF0D7CA}">
      <dgm:prSet/>
      <dgm:spPr/>
      <dgm:t>
        <a:bodyPr/>
        <a:lstStyle/>
        <a:p>
          <a:endParaRPr lang="en-GB"/>
        </a:p>
      </dgm:t>
    </dgm:pt>
    <dgm:pt modelId="{C75D37DA-C506-416D-99CB-31BBC153BEBF}">
      <dgm:prSet phldrT="[Texto]" custT="1"/>
      <dgm:spPr/>
      <dgm:t>
        <a:bodyPr/>
        <a:lstStyle/>
        <a:p>
          <a:r>
            <a:rPr lang="en-GB" sz="1050" dirty="0"/>
            <a:t>PC-Human Interaction theory</a:t>
          </a:r>
        </a:p>
      </dgm:t>
    </dgm:pt>
    <dgm:pt modelId="{0DCC6E15-C3D8-4B3F-9E47-7C83B955E784}" type="parTrans" cxnId="{A199B079-FDA8-42F8-9A0E-A14060537555}">
      <dgm:prSet/>
      <dgm:spPr/>
      <dgm:t>
        <a:bodyPr/>
        <a:lstStyle/>
        <a:p>
          <a:endParaRPr lang="en-GB"/>
        </a:p>
      </dgm:t>
    </dgm:pt>
    <dgm:pt modelId="{2868D2EE-4F75-49D6-83EA-429368E65C55}" type="sibTrans" cxnId="{A199B079-FDA8-42F8-9A0E-A14060537555}">
      <dgm:prSet/>
      <dgm:spPr/>
      <dgm:t>
        <a:bodyPr/>
        <a:lstStyle/>
        <a:p>
          <a:endParaRPr lang="en-GB"/>
        </a:p>
      </dgm:t>
    </dgm:pt>
    <dgm:pt modelId="{D9A33019-E501-422B-9E1C-DECA1F8A7225}">
      <dgm:prSet phldrT="[Texto]" custT="1"/>
      <dgm:spPr/>
      <dgm:t>
        <a:bodyPr/>
        <a:lstStyle/>
        <a:p>
          <a:r>
            <a:rPr lang="en-GB" sz="1050" dirty="0"/>
            <a:t>Efficiency</a:t>
          </a:r>
        </a:p>
      </dgm:t>
    </dgm:pt>
    <dgm:pt modelId="{4A4C1240-2C48-4BF6-B31E-2C2370A53701}" type="parTrans" cxnId="{394A9684-1C52-4A71-95E0-A9165D70F648}">
      <dgm:prSet/>
      <dgm:spPr/>
      <dgm:t>
        <a:bodyPr/>
        <a:lstStyle/>
        <a:p>
          <a:endParaRPr lang="en-GB"/>
        </a:p>
      </dgm:t>
    </dgm:pt>
    <dgm:pt modelId="{F0CCB2D0-5B94-4F59-92A9-EA940403D3D4}" type="sibTrans" cxnId="{394A9684-1C52-4A71-95E0-A9165D70F648}">
      <dgm:prSet/>
      <dgm:spPr/>
      <dgm:t>
        <a:bodyPr/>
        <a:lstStyle/>
        <a:p>
          <a:endParaRPr lang="en-GB"/>
        </a:p>
      </dgm:t>
    </dgm:pt>
    <dgm:pt modelId="{CE000D91-91B3-489F-B057-912D39F946C2}">
      <dgm:prSet phldrT="[Texto]" custT="1"/>
      <dgm:spPr/>
      <dgm:t>
        <a:bodyPr/>
        <a:lstStyle/>
        <a:p>
          <a:r>
            <a:rPr lang="en-GB" sz="1050" dirty="0"/>
            <a:t>Self-Contained</a:t>
          </a:r>
        </a:p>
      </dgm:t>
    </dgm:pt>
    <dgm:pt modelId="{5CCCC0C1-1E12-4281-B768-3219A9C561CD}" type="parTrans" cxnId="{3E3AFAE4-C6CF-42A4-8B1C-02FEC1298969}">
      <dgm:prSet/>
      <dgm:spPr/>
      <dgm:t>
        <a:bodyPr/>
        <a:lstStyle/>
        <a:p>
          <a:endParaRPr lang="en-GB"/>
        </a:p>
      </dgm:t>
    </dgm:pt>
    <dgm:pt modelId="{AC595FCD-D031-475F-AA9F-4950C7F22BE1}" type="sibTrans" cxnId="{3E3AFAE4-C6CF-42A4-8B1C-02FEC1298969}">
      <dgm:prSet/>
      <dgm:spPr/>
      <dgm:t>
        <a:bodyPr/>
        <a:lstStyle/>
        <a:p>
          <a:endParaRPr lang="en-GB"/>
        </a:p>
      </dgm:t>
    </dgm:pt>
    <dgm:pt modelId="{9AC22BEA-2F67-4CDB-B49B-E80F6FC1237A}">
      <dgm:prSet phldrT="[Texto]" custT="1"/>
      <dgm:spPr/>
      <dgm:t>
        <a:bodyPr/>
        <a:lstStyle/>
        <a:p>
          <a:r>
            <a:rPr lang="en-GB" sz="1050" dirty="0"/>
            <a:t>Easy to use</a:t>
          </a:r>
        </a:p>
      </dgm:t>
    </dgm:pt>
    <dgm:pt modelId="{BC4758EB-72D8-4970-A8A6-C6DAEEAA9F3F}" type="parTrans" cxnId="{01A53454-F5E1-400E-8CBF-85747CA61090}">
      <dgm:prSet/>
      <dgm:spPr/>
      <dgm:t>
        <a:bodyPr/>
        <a:lstStyle/>
        <a:p>
          <a:endParaRPr lang="en-GB"/>
        </a:p>
      </dgm:t>
    </dgm:pt>
    <dgm:pt modelId="{8A7CF04B-19EF-4640-9E71-92DF6E0C1B93}" type="sibTrans" cxnId="{01A53454-F5E1-400E-8CBF-85747CA61090}">
      <dgm:prSet/>
      <dgm:spPr/>
      <dgm:t>
        <a:bodyPr/>
        <a:lstStyle/>
        <a:p>
          <a:endParaRPr lang="en-GB"/>
        </a:p>
      </dgm:t>
    </dgm:pt>
    <dgm:pt modelId="{54DBED5D-BF39-4126-9ECB-EAC629C27334}">
      <dgm:prSet phldrT="[Texto]" custT="1"/>
      <dgm:spPr/>
      <dgm:t>
        <a:bodyPr/>
        <a:lstStyle/>
        <a:p>
          <a:r>
            <a:rPr lang="en-GB" sz="1050" dirty="0"/>
            <a:t>Interact and observe changes Dynamically</a:t>
          </a:r>
        </a:p>
      </dgm:t>
    </dgm:pt>
    <dgm:pt modelId="{6EDCB75C-5DA7-4677-A236-416BA0FDDB00}" type="parTrans" cxnId="{2CD0998E-B2A7-451D-8706-F2B0B644F982}">
      <dgm:prSet/>
      <dgm:spPr/>
      <dgm:t>
        <a:bodyPr/>
        <a:lstStyle/>
        <a:p>
          <a:endParaRPr lang="en-GB"/>
        </a:p>
      </dgm:t>
    </dgm:pt>
    <dgm:pt modelId="{D13EF9C7-8602-44EA-ACA7-C0C25A0A95F4}" type="sibTrans" cxnId="{2CD0998E-B2A7-451D-8706-F2B0B644F982}">
      <dgm:prSet/>
      <dgm:spPr/>
      <dgm:t>
        <a:bodyPr/>
        <a:lstStyle/>
        <a:p>
          <a:endParaRPr lang="en-GB"/>
        </a:p>
      </dgm:t>
    </dgm:pt>
    <dgm:pt modelId="{5EF05520-EBE2-4749-9EB2-370C6784D86C}">
      <dgm:prSet phldrT="[Texto]" custT="1"/>
      <dgm:spPr/>
      <dgm:t>
        <a:bodyPr/>
        <a:lstStyle/>
        <a:p>
          <a:r>
            <a:rPr lang="en-GB" sz="1050" dirty="0"/>
            <a:t>Easy to Read</a:t>
          </a:r>
        </a:p>
      </dgm:t>
    </dgm:pt>
    <dgm:pt modelId="{F2A2D9D4-13F5-47E6-8DD4-BD84825DBA22}" type="parTrans" cxnId="{FAD983E0-F64F-47BE-ACE7-62E22A24C771}">
      <dgm:prSet/>
      <dgm:spPr/>
      <dgm:t>
        <a:bodyPr/>
        <a:lstStyle/>
        <a:p>
          <a:endParaRPr lang="en-GB"/>
        </a:p>
      </dgm:t>
    </dgm:pt>
    <dgm:pt modelId="{6AEB0386-A870-4A9C-A821-A8DE0CA97B39}" type="sibTrans" cxnId="{FAD983E0-F64F-47BE-ACE7-62E22A24C771}">
      <dgm:prSet/>
      <dgm:spPr/>
      <dgm:t>
        <a:bodyPr/>
        <a:lstStyle/>
        <a:p>
          <a:endParaRPr lang="en-GB"/>
        </a:p>
      </dgm:t>
    </dgm:pt>
    <dgm:pt modelId="{FE10DE42-1A61-41BE-8FDD-163661BA89A8}">
      <dgm:prSet phldrT="[Texto]" custT="1"/>
      <dgm:spPr/>
      <dgm:t>
        <a:bodyPr/>
        <a:lstStyle/>
        <a:p>
          <a:r>
            <a:rPr lang="en-GB" sz="1050" dirty="0"/>
            <a:t>Functional</a:t>
          </a:r>
        </a:p>
      </dgm:t>
    </dgm:pt>
    <dgm:pt modelId="{F1848430-A10C-4DD2-B18C-0537FE37F78D}" type="parTrans" cxnId="{97D5093D-8642-4416-9CFF-DC0D069B9BAD}">
      <dgm:prSet/>
      <dgm:spPr/>
      <dgm:t>
        <a:bodyPr/>
        <a:lstStyle/>
        <a:p>
          <a:endParaRPr lang="en-GB"/>
        </a:p>
      </dgm:t>
    </dgm:pt>
    <dgm:pt modelId="{D6BF7FE8-2097-43BF-8E4D-B93BA4B97206}" type="sibTrans" cxnId="{97D5093D-8642-4416-9CFF-DC0D069B9BAD}">
      <dgm:prSet/>
      <dgm:spPr/>
      <dgm:t>
        <a:bodyPr/>
        <a:lstStyle/>
        <a:p>
          <a:endParaRPr lang="en-GB"/>
        </a:p>
      </dgm:t>
    </dgm:pt>
    <dgm:pt modelId="{8DC7A126-5F9F-449A-92E8-A37BD32CE418}" type="pres">
      <dgm:prSet presAssocID="{5ABE26A1-8E88-417E-8E0F-3A5037229F4C}" presName="layout" presStyleCnt="0">
        <dgm:presLayoutVars>
          <dgm:chMax/>
          <dgm:chPref/>
          <dgm:dir/>
          <dgm:resizeHandles/>
        </dgm:presLayoutVars>
      </dgm:prSet>
      <dgm:spPr/>
    </dgm:pt>
    <dgm:pt modelId="{20658453-D783-41C5-97FF-B17AEBB0593E}" type="pres">
      <dgm:prSet presAssocID="{0CC7E167-74AF-4379-A54F-0C7F61E86F95}" presName="root" presStyleCnt="0">
        <dgm:presLayoutVars>
          <dgm:chMax/>
          <dgm:chPref/>
        </dgm:presLayoutVars>
      </dgm:prSet>
      <dgm:spPr/>
    </dgm:pt>
    <dgm:pt modelId="{01FD6716-B9E6-4E78-8FC3-15831B1BEA5A}" type="pres">
      <dgm:prSet presAssocID="{0CC7E167-74AF-4379-A54F-0C7F61E86F95}" presName="rootComposite" presStyleCnt="0">
        <dgm:presLayoutVars/>
      </dgm:prSet>
      <dgm:spPr/>
    </dgm:pt>
    <dgm:pt modelId="{55F32E41-0327-4C6F-935B-E60575601D4B}" type="pres">
      <dgm:prSet presAssocID="{0CC7E167-74AF-4379-A54F-0C7F61E86F95}" presName="ParentAccent" presStyleLbl="alignNode1" presStyleIdx="0" presStyleCnt="2" custScaleY="63007" custLinFactNeighborX="-32753" custLinFactNeighborY="25658"/>
      <dgm:spPr/>
    </dgm:pt>
    <dgm:pt modelId="{36B6B50C-1057-419D-8336-0686E298B6DD}" type="pres">
      <dgm:prSet presAssocID="{0CC7E167-74AF-4379-A54F-0C7F61E86F95}" presName="ParentSmallAccent" presStyleLbl="fgAcc1" presStyleIdx="0" presStyleCnt="2" custLinFactX="-200000" custLinFactNeighborX="-244870" custLinFactNeighborY="10677"/>
      <dgm:spPr/>
    </dgm:pt>
    <dgm:pt modelId="{356CC57A-3B75-4D32-A2B5-833EAD80894B}" type="pres">
      <dgm:prSet presAssocID="{0CC7E167-74AF-4379-A54F-0C7F61E86F95}" presName="Parent" presStyleLbl="revTx" presStyleIdx="0" presStyleCnt="13" custLinFactNeighborX="-32967" custLinFactNeighborY="3711">
        <dgm:presLayoutVars>
          <dgm:chMax/>
          <dgm:chPref val="4"/>
          <dgm:bulletEnabled val="1"/>
        </dgm:presLayoutVars>
      </dgm:prSet>
      <dgm:spPr/>
    </dgm:pt>
    <dgm:pt modelId="{1A2D6518-E59C-4662-A3A4-C134541AA78B}" type="pres">
      <dgm:prSet presAssocID="{0CC7E167-74AF-4379-A54F-0C7F61E86F95}" presName="childShape" presStyleCnt="0">
        <dgm:presLayoutVars>
          <dgm:chMax val="0"/>
          <dgm:chPref val="0"/>
        </dgm:presLayoutVars>
      </dgm:prSet>
      <dgm:spPr/>
    </dgm:pt>
    <dgm:pt modelId="{1CB0B235-7952-44E9-AD53-FC0F5194343E}" type="pres">
      <dgm:prSet presAssocID="{6BAFC6DE-049E-486C-B18E-0F0414D759B9}" presName="childComposite" presStyleCnt="0">
        <dgm:presLayoutVars>
          <dgm:chMax val="0"/>
          <dgm:chPref val="0"/>
        </dgm:presLayoutVars>
      </dgm:prSet>
      <dgm:spPr/>
    </dgm:pt>
    <dgm:pt modelId="{C0606793-5FEA-4038-8CD4-0B30893D2552}" type="pres">
      <dgm:prSet presAssocID="{6BAFC6DE-049E-486C-B18E-0F0414D759B9}" presName="ChildAccent" presStyleLbl="solidFgAcc1" presStyleIdx="0" presStyleCnt="11" custLinFactX="-200000" custLinFactNeighborX="-248763" custLinFactNeighborY="10677"/>
      <dgm:spPr/>
    </dgm:pt>
    <dgm:pt modelId="{7B046E4B-0CF3-480B-82EB-44A408255269}" type="pres">
      <dgm:prSet presAssocID="{6BAFC6DE-049E-486C-B18E-0F0414D759B9}" presName="Child" presStyleLbl="revTx" presStyleIdx="1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3329CB4C-26F0-4A1F-9850-084BF09A719D}" type="pres">
      <dgm:prSet presAssocID="{ABD49832-FB5E-4F16-B4D0-C1F7521CA464}" presName="childComposite" presStyleCnt="0">
        <dgm:presLayoutVars>
          <dgm:chMax val="0"/>
          <dgm:chPref val="0"/>
        </dgm:presLayoutVars>
      </dgm:prSet>
      <dgm:spPr/>
    </dgm:pt>
    <dgm:pt modelId="{7BC53373-764C-4227-B869-4E9FD5AAD5DE}" type="pres">
      <dgm:prSet presAssocID="{ABD49832-FB5E-4F16-B4D0-C1F7521CA464}" presName="ChildAccent" presStyleLbl="solidFgAcc1" presStyleIdx="1" presStyleCnt="11" custLinFactX="-200000" custLinFactNeighborX="-248763" custLinFactNeighborY="10677"/>
      <dgm:spPr/>
    </dgm:pt>
    <dgm:pt modelId="{60337250-6A74-483B-BA26-47AFD2AECA43}" type="pres">
      <dgm:prSet presAssocID="{ABD49832-FB5E-4F16-B4D0-C1F7521CA464}" presName="Child" presStyleLbl="revTx" presStyleIdx="2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C7A6A172-0EFA-4F5F-938D-E8D336F0EC86}" type="pres">
      <dgm:prSet presAssocID="{5EF05520-EBE2-4749-9EB2-370C6784D86C}" presName="childComposite" presStyleCnt="0">
        <dgm:presLayoutVars>
          <dgm:chMax val="0"/>
          <dgm:chPref val="0"/>
        </dgm:presLayoutVars>
      </dgm:prSet>
      <dgm:spPr/>
    </dgm:pt>
    <dgm:pt modelId="{E15BAEAB-A416-494C-B487-4D00B89D58DD}" type="pres">
      <dgm:prSet presAssocID="{5EF05520-EBE2-4749-9EB2-370C6784D86C}" presName="ChildAccent" presStyleLbl="solidFgAcc1" presStyleIdx="2" presStyleCnt="11" custLinFactX="-200000" custLinFactNeighborX="-248763" custLinFactNeighborY="10677"/>
      <dgm:spPr/>
    </dgm:pt>
    <dgm:pt modelId="{27C67CA6-0862-4256-9912-983E7E6C74B4}" type="pres">
      <dgm:prSet presAssocID="{5EF05520-EBE2-4749-9EB2-370C6784D86C}" presName="Child" presStyleLbl="revTx" presStyleIdx="3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2559501D-9C17-4DBD-9C0D-404D891C366F}" type="pres">
      <dgm:prSet presAssocID="{CE000D91-91B3-489F-B057-912D39F946C2}" presName="childComposite" presStyleCnt="0">
        <dgm:presLayoutVars>
          <dgm:chMax val="0"/>
          <dgm:chPref val="0"/>
        </dgm:presLayoutVars>
      </dgm:prSet>
      <dgm:spPr/>
    </dgm:pt>
    <dgm:pt modelId="{47566DA0-A4ED-47C2-B310-BDA1BB2E7F8C}" type="pres">
      <dgm:prSet presAssocID="{CE000D91-91B3-489F-B057-912D39F946C2}" presName="ChildAccent" presStyleLbl="solidFgAcc1" presStyleIdx="3" presStyleCnt="11" custLinFactX="-200000" custLinFactNeighborX="-248763" custLinFactNeighborY="10677"/>
      <dgm:spPr/>
    </dgm:pt>
    <dgm:pt modelId="{201652E0-3CF3-4CA7-8103-838248D3B4B1}" type="pres">
      <dgm:prSet presAssocID="{CE000D91-91B3-489F-B057-912D39F946C2}" presName="Child" presStyleLbl="revTx" presStyleIdx="4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907B3339-317A-4071-8426-E806F42E5D80}" type="pres">
      <dgm:prSet presAssocID="{D9A33019-E501-422B-9E1C-DECA1F8A7225}" presName="childComposite" presStyleCnt="0">
        <dgm:presLayoutVars>
          <dgm:chMax val="0"/>
          <dgm:chPref val="0"/>
        </dgm:presLayoutVars>
      </dgm:prSet>
      <dgm:spPr/>
    </dgm:pt>
    <dgm:pt modelId="{A4ED38E4-A0FE-442B-A0E4-58F5A5ECDA54}" type="pres">
      <dgm:prSet presAssocID="{D9A33019-E501-422B-9E1C-DECA1F8A7225}" presName="ChildAccent" presStyleLbl="solidFgAcc1" presStyleIdx="4" presStyleCnt="11" custLinFactX="-200000" custLinFactNeighborX="-248763" custLinFactNeighborY="10677"/>
      <dgm:spPr/>
    </dgm:pt>
    <dgm:pt modelId="{3D06C686-D885-4B7A-ACBA-F98149714FDF}" type="pres">
      <dgm:prSet presAssocID="{D9A33019-E501-422B-9E1C-DECA1F8A7225}" presName="Child" presStyleLbl="revTx" presStyleIdx="5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A116166D-5FEC-43C7-B665-F85BAC6C703D}" type="pres">
      <dgm:prSet presAssocID="{FE10DE42-1A61-41BE-8FDD-163661BA89A8}" presName="childComposite" presStyleCnt="0">
        <dgm:presLayoutVars>
          <dgm:chMax val="0"/>
          <dgm:chPref val="0"/>
        </dgm:presLayoutVars>
      </dgm:prSet>
      <dgm:spPr/>
    </dgm:pt>
    <dgm:pt modelId="{B34F2DC5-CE41-4845-89C4-29D368FC0A92}" type="pres">
      <dgm:prSet presAssocID="{FE10DE42-1A61-41BE-8FDD-163661BA89A8}" presName="ChildAccent" presStyleLbl="solidFgAcc1" presStyleIdx="5" presStyleCnt="11" custLinFactX="-200000" custLinFactNeighborX="-248763" custLinFactNeighborY="10677"/>
      <dgm:spPr/>
    </dgm:pt>
    <dgm:pt modelId="{FCA62F28-5E0A-42E5-AA99-BE3ABC3C3A1F}" type="pres">
      <dgm:prSet presAssocID="{FE10DE42-1A61-41BE-8FDD-163661BA89A8}" presName="Child" presStyleLbl="revTx" presStyleIdx="6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0DCB4A52-1258-4EA2-980F-FAE771E0E2F7}" type="pres">
      <dgm:prSet presAssocID="{E816BBB7-AF1A-4D58-BD87-05E1D5472F53}" presName="root" presStyleCnt="0">
        <dgm:presLayoutVars>
          <dgm:chMax/>
          <dgm:chPref/>
        </dgm:presLayoutVars>
      </dgm:prSet>
      <dgm:spPr/>
    </dgm:pt>
    <dgm:pt modelId="{2BF520E9-264D-4D2B-8FAC-AD229BB66718}" type="pres">
      <dgm:prSet presAssocID="{E816BBB7-AF1A-4D58-BD87-05E1D5472F53}" presName="rootComposite" presStyleCnt="0">
        <dgm:presLayoutVars/>
      </dgm:prSet>
      <dgm:spPr/>
    </dgm:pt>
    <dgm:pt modelId="{03856493-A670-4D66-B076-6C7DE4725D5C}" type="pres">
      <dgm:prSet presAssocID="{E816BBB7-AF1A-4D58-BD87-05E1D5472F53}" presName="ParentAccent" presStyleLbl="alignNode1" presStyleIdx="1" presStyleCnt="2" custScaleY="60986" custLinFactNeighborX="16315" custLinFactNeighborY="31669"/>
      <dgm:spPr/>
    </dgm:pt>
    <dgm:pt modelId="{ABE04C01-C98F-4375-8E9C-779A582F07D7}" type="pres">
      <dgm:prSet presAssocID="{E816BBB7-AF1A-4D58-BD87-05E1D5472F53}" presName="ParentSmallAccent" presStyleLbl="fgAcc1" presStyleIdx="1" presStyleCnt="2" custLinFactX="100000" custLinFactNeighborX="122079" custLinFactNeighborY="21354"/>
      <dgm:spPr/>
    </dgm:pt>
    <dgm:pt modelId="{02D32BA6-F22C-4887-80AF-8AE5B083D3B5}" type="pres">
      <dgm:prSet presAssocID="{E816BBB7-AF1A-4D58-BD87-05E1D5472F53}" presName="Parent" presStyleLbl="revTx" presStyleIdx="7" presStyleCnt="13" custLinFactNeighborX="16315" custLinFactNeighborY="7423">
        <dgm:presLayoutVars>
          <dgm:chMax/>
          <dgm:chPref val="4"/>
          <dgm:bulletEnabled val="1"/>
        </dgm:presLayoutVars>
      </dgm:prSet>
      <dgm:spPr/>
    </dgm:pt>
    <dgm:pt modelId="{B85FAAAB-4256-44B1-8703-B2EAEB55D0E2}" type="pres">
      <dgm:prSet presAssocID="{E816BBB7-AF1A-4D58-BD87-05E1D5472F53}" presName="childShape" presStyleCnt="0">
        <dgm:presLayoutVars>
          <dgm:chMax val="0"/>
          <dgm:chPref val="0"/>
        </dgm:presLayoutVars>
      </dgm:prSet>
      <dgm:spPr/>
    </dgm:pt>
    <dgm:pt modelId="{34FC135A-1D74-403E-A83B-0B50C6FA52DE}" type="pres">
      <dgm:prSet presAssocID="{BEFD77A9-1FCB-48EF-8F5A-D79BBA695A16}" presName="childComposite" presStyleCnt="0">
        <dgm:presLayoutVars>
          <dgm:chMax val="0"/>
          <dgm:chPref val="0"/>
        </dgm:presLayoutVars>
      </dgm:prSet>
      <dgm:spPr/>
    </dgm:pt>
    <dgm:pt modelId="{EBFB9D80-4C35-4CD9-A46D-94BE69E02390}" type="pres">
      <dgm:prSet presAssocID="{BEFD77A9-1FCB-48EF-8F5A-D79BBA695A16}" presName="ChildAccent" presStyleLbl="solidFgAcc1" presStyleIdx="6" presStyleCnt="11" custLinFactX="100000" custLinFactNeighborX="122085" custLinFactNeighborY="21354"/>
      <dgm:spPr/>
    </dgm:pt>
    <dgm:pt modelId="{75616DCE-3537-471A-90E3-43E5C135BA2B}" type="pres">
      <dgm:prSet presAssocID="{BEFD77A9-1FCB-48EF-8F5A-D79BBA695A16}" presName="Child" presStyleLbl="revTx" presStyleIdx="8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EEF93F6-B1FF-4942-9428-C95BD9DF0A52}" type="pres">
      <dgm:prSet presAssocID="{54DBED5D-BF39-4126-9ECB-EAC629C27334}" presName="childComposite" presStyleCnt="0">
        <dgm:presLayoutVars>
          <dgm:chMax val="0"/>
          <dgm:chPref val="0"/>
        </dgm:presLayoutVars>
      </dgm:prSet>
      <dgm:spPr/>
    </dgm:pt>
    <dgm:pt modelId="{E8B77A3B-1889-4D25-8473-E60C95EE90D6}" type="pres">
      <dgm:prSet presAssocID="{54DBED5D-BF39-4126-9ECB-EAC629C27334}" presName="ChildAccent" presStyleLbl="solidFgAcc1" presStyleIdx="7" presStyleCnt="11" custLinFactX="100000" custLinFactNeighborX="122085" custLinFactNeighborY="21354"/>
      <dgm:spPr/>
    </dgm:pt>
    <dgm:pt modelId="{66B9AF9A-85F4-4005-915F-1C0E7062F9A8}" type="pres">
      <dgm:prSet presAssocID="{54DBED5D-BF39-4126-9ECB-EAC629C27334}" presName="Child" presStyleLbl="revTx" presStyleIdx="9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AED6B74-9639-4C98-85B8-6A380EDDA2B1}" type="pres">
      <dgm:prSet presAssocID="{9AC22BEA-2F67-4CDB-B49B-E80F6FC1237A}" presName="childComposite" presStyleCnt="0">
        <dgm:presLayoutVars>
          <dgm:chMax val="0"/>
          <dgm:chPref val="0"/>
        </dgm:presLayoutVars>
      </dgm:prSet>
      <dgm:spPr/>
    </dgm:pt>
    <dgm:pt modelId="{963046A3-CF7C-4515-A040-BE06F8AFA015}" type="pres">
      <dgm:prSet presAssocID="{9AC22BEA-2F67-4CDB-B49B-E80F6FC1237A}" presName="ChildAccent" presStyleLbl="solidFgAcc1" presStyleIdx="8" presStyleCnt="11" custLinFactX="100000" custLinFactNeighborX="122085" custLinFactNeighborY="21354"/>
      <dgm:spPr/>
    </dgm:pt>
    <dgm:pt modelId="{8C31A7F7-10A6-4203-BC5B-588D69E9EBC7}" type="pres">
      <dgm:prSet presAssocID="{9AC22BEA-2F67-4CDB-B49B-E80F6FC1237A}" presName="Child" presStyleLbl="revTx" presStyleIdx="10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45CF896D-39A9-4725-84F5-4C267EE3AF83}" type="pres">
      <dgm:prSet presAssocID="{FE7FD87A-1BDA-439C-9F8A-03956F96DA38}" presName="childComposite" presStyleCnt="0">
        <dgm:presLayoutVars>
          <dgm:chMax val="0"/>
          <dgm:chPref val="0"/>
        </dgm:presLayoutVars>
      </dgm:prSet>
      <dgm:spPr/>
    </dgm:pt>
    <dgm:pt modelId="{E6519C4D-30C2-4412-9873-7573A993D1DF}" type="pres">
      <dgm:prSet presAssocID="{FE7FD87A-1BDA-439C-9F8A-03956F96DA38}" presName="ChildAccent" presStyleLbl="solidFgAcc1" presStyleIdx="9" presStyleCnt="11" custLinFactX="100000" custLinFactNeighborX="122085" custLinFactNeighborY="21354"/>
      <dgm:spPr/>
    </dgm:pt>
    <dgm:pt modelId="{67D0BBFD-1F42-46B0-B2D8-40F49B06928C}" type="pres">
      <dgm:prSet presAssocID="{FE7FD87A-1BDA-439C-9F8A-03956F96DA38}" presName="Child" presStyleLbl="revTx" presStyleIdx="11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9A6FFE95-6FB8-4FD3-BB7D-51CD679CBA9C}" type="pres">
      <dgm:prSet presAssocID="{C75D37DA-C506-416D-99CB-31BBC153BEBF}" presName="childComposite" presStyleCnt="0">
        <dgm:presLayoutVars>
          <dgm:chMax val="0"/>
          <dgm:chPref val="0"/>
        </dgm:presLayoutVars>
      </dgm:prSet>
      <dgm:spPr/>
    </dgm:pt>
    <dgm:pt modelId="{B4360D9C-883E-4216-8C2C-E6BA9D6441BA}" type="pres">
      <dgm:prSet presAssocID="{C75D37DA-C506-416D-99CB-31BBC153BEBF}" presName="ChildAccent" presStyleLbl="solidFgAcc1" presStyleIdx="10" presStyleCnt="11" custLinFactX="100000" custLinFactNeighborX="122085" custLinFactNeighborY="21354"/>
      <dgm:spPr/>
    </dgm:pt>
    <dgm:pt modelId="{7729C3D2-1DD2-47D1-90CA-A9928539236D}" type="pres">
      <dgm:prSet presAssocID="{C75D37DA-C506-416D-99CB-31BBC153BEBF}" presName="Child" presStyleLbl="revTx" presStyleIdx="12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</dgm:ptLst>
  <dgm:cxnLst>
    <dgm:cxn modelId="{D4A1F001-53E8-4552-9EBC-445A9B3492B8}" srcId="{5ABE26A1-8E88-417E-8E0F-3A5037229F4C}" destId="{0CC7E167-74AF-4379-A54F-0C7F61E86F95}" srcOrd="0" destOrd="0" parTransId="{F96CB958-00AC-4768-B7B8-29243923F1D6}" sibTransId="{556F9D2B-A4FF-457D-A3AB-7F24ACAC37FD}"/>
    <dgm:cxn modelId="{8C887A08-89AA-4422-9677-4E5820DBDA2B}" type="presOf" srcId="{ABD49832-FB5E-4F16-B4D0-C1F7521CA464}" destId="{60337250-6A74-483B-BA26-47AFD2AECA43}" srcOrd="0" destOrd="0" presId="urn:microsoft.com/office/officeart/2008/layout/SquareAccentList"/>
    <dgm:cxn modelId="{30F4E81D-5B1B-4913-852F-242EF35E1290}" srcId="{E816BBB7-AF1A-4D58-BD87-05E1D5472F53}" destId="{BEFD77A9-1FCB-48EF-8F5A-D79BBA695A16}" srcOrd="0" destOrd="0" parTransId="{0CEE8628-7C1C-41AF-8BAC-963CDBCE5DA5}" sibTransId="{298F5B59-25FD-49A1-A959-A045742004C1}"/>
    <dgm:cxn modelId="{97D5093D-8642-4416-9CFF-DC0D069B9BAD}" srcId="{0CC7E167-74AF-4379-A54F-0C7F61E86F95}" destId="{FE10DE42-1A61-41BE-8FDD-163661BA89A8}" srcOrd="5" destOrd="0" parTransId="{F1848430-A10C-4DD2-B18C-0537FE37F78D}" sibTransId="{D6BF7FE8-2097-43BF-8E4D-B93BA4B97206}"/>
    <dgm:cxn modelId="{E328D93F-4AEA-4958-99EF-0FD54460CF85}" type="presOf" srcId="{54DBED5D-BF39-4126-9ECB-EAC629C27334}" destId="{66B9AF9A-85F4-4005-915F-1C0E7062F9A8}" srcOrd="0" destOrd="0" presId="urn:microsoft.com/office/officeart/2008/layout/SquareAccentList"/>
    <dgm:cxn modelId="{BB54D843-676B-44FC-966A-D99691BED1FC}" srcId="{5ABE26A1-8E88-417E-8E0F-3A5037229F4C}" destId="{E816BBB7-AF1A-4D58-BD87-05E1D5472F53}" srcOrd="1" destOrd="0" parTransId="{1B5F24E5-36A7-4FD0-AD5D-DCDA2740A77A}" sibTransId="{96F2839F-4F39-4CE6-BF9F-5131B14FC875}"/>
    <dgm:cxn modelId="{36F71271-94C6-4A99-99D0-2DFCA9ED65CF}" type="presOf" srcId="{9AC22BEA-2F67-4CDB-B49B-E80F6FC1237A}" destId="{8C31A7F7-10A6-4203-BC5B-588D69E9EBC7}" srcOrd="0" destOrd="0" presId="urn:microsoft.com/office/officeart/2008/layout/SquareAccentList"/>
    <dgm:cxn modelId="{01A53454-F5E1-400E-8CBF-85747CA61090}" srcId="{E816BBB7-AF1A-4D58-BD87-05E1D5472F53}" destId="{9AC22BEA-2F67-4CDB-B49B-E80F6FC1237A}" srcOrd="2" destOrd="0" parTransId="{BC4758EB-72D8-4970-A8A6-C6DAEEAA9F3F}" sibTransId="{8A7CF04B-19EF-4640-9E71-92DF6E0C1B93}"/>
    <dgm:cxn modelId="{E857D254-3AAE-4E22-AB5C-6D232A4E327A}" type="presOf" srcId="{FE10DE42-1A61-41BE-8FDD-163661BA89A8}" destId="{FCA62F28-5E0A-42E5-AA99-BE3ABC3C3A1F}" srcOrd="0" destOrd="0" presId="urn:microsoft.com/office/officeart/2008/layout/SquareAccentList"/>
    <dgm:cxn modelId="{19A0A379-F6BD-41E3-8BDA-65CF47BA02EC}" srcId="{0CC7E167-74AF-4379-A54F-0C7F61E86F95}" destId="{6BAFC6DE-049E-486C-B18E-0F0414D759B9}" srcOrd="0" destOrd="0" parTransId="{173D50FC-FBA5-4F08-AAD9-78E53ED0B351}" sibTransId="{D0AE65C9-A2B4-4AA9-A203-71D1E9B3CB45}"/>
    <dgm:cxn modelId="{A199B079-FDA8-42F8-9A0E-A14060537555}" srcId="{E816BBB7-AF1A-4D58-BD87-05E1D5472F53}" destId="{C75D37DA-C506-416D-99CB-31BBC153BEBF}" srcOrd="4" destOrd="0" parTransId="{0DCC6E15-C3D8-4B3F-9E47-7C83B955E784}" sibTransId="{2868D2EE-4F75-49D6-83EA-429368E65C55}"/>
    <dgm:cxn modelId="{394A9684-1C52-4A71-95E0-A9165D70F648}" srcId="{0CC7E167-74AF-4379-A54F-0C7F61E86F95}" destId="{D9A33019-E501-422B-9E1C-DECA1F8A7225}" srcOrd="4" destOrd="0" parTransId="{4A4C1240-2C48-4BF6-B31E-2C2370A53701}" sibTransId="{F0CCB2D0-5B94-4F59-92A9-EA940403D3D4}"/>
    <dgm:cxn modelId="{2CD0998E-B2A7-451D-8706-F2B0B644F982}" srcId="{E816BBB7-AF1A-4D58-BD87-05E1D5472F53}" destId="{54DBED5D-BF39-4126-9ECB-EAC629C27334}" srcOrd="1" destOrd="0" parTransId="{6EDCB75C-5DA7-4677-A236-416BA0FDDB00}" sibTransId="{D13EF9C7-8602-44EA-ACA7-C0C25A0A95F4}"/>
    <dgm:cxn modelId="{AEA51792-0D79-466F-97C9-BC55E1DB0547}" type="presOf" srcId="{D9A33019-E501-422B-9E1C-DECA1F8A7225}" destId="{3D06C686-D885-4B7A-ACBA-F98149714FDF}" srcOrd="0" destOrd="0" presId="urn:microsoft.com/office/officeart/2008/layout/SquareAccentList"/>
    <dgm:cxn modelId="{9EE41B9B-AD5B-426D-8E96-355F37892B49}" type="presOf" srcId="{0CC7E167-74AF-4379-A54F-0C7F61E86F95}" destId="{356CC57A-3B75-4D32-A2B5-833EAD80894B}" srcOrd="0" destOrd="0" presId="urn:microsoft.com/office/officeart/2008/layout/SquareAccentList"/>
    <dgm:cxn modelId="{9351979C-FCE5-41F3-BB22-B384622E35B2}" type="presOf" srcId="{5ABE26A1-8E88-417E-8E0F-3A5037229F4C}" destId="{8DC7A126-5F9F-449A-92E8-A37BD32CE418}" srcOrd="0" destOrd="0" presId="urn:microsoft.com/office/officeart/2008/layout/SquareAccentList"/>
    <dgm:cxn modelId="{1A88509F-209F-489A-8795-CA6DA23DB660}" type="presOf" srcId="{FE7FD87A-1BDA-439C-9F8A-03956F96DA38}" destId="{67D0BBFD-1F42-46B0-B2D8-40F49B06928C}" srcOrd="0" destOrd="0" presId="urn:microsoft.com/office/officeart/2008/layout/SquareAccentList"/>
    <dgm:cxn modelId="{A09F3CB2-91CF-49CC-BFD3-20B8FAF0D7CA}" srcId="{E816BBB7-AF1A-4D58-BD87-05E1D5472F53}" destId="{FE7FD87A-1BDA-439C-9F8A-03956F96DA38}" srcOrd="3" destOrd="0" parTransId="{D22A0E17-5837-4BD3-AA73-813660F7A1CE}" sibTransId="{B05824C2-C024-44CC-AF4F-D7267B751809}"/>
    <dgm:cxn modelId="{298798BC-3D18-44C7-851D-9AF163F0F895}" type="presOf" srcId="{BEFD77A9-1FCB-48EF-8F5A-D79BBA695A16}" destId="{75616DCE-3537-471A-90E3-43E5C135BA2B}" srcOrd="0" destOrd="0" presId="urn:microsoft.com/office/officeart/2008/layout/SquareAccentList"/>
    <dgm:cxn modelId="{6A270BC4-CC85-4583-9DE6-504C297B6514}" type="presOf" srcId="{6BAFC6DE-049E-486C-B18E-0F0414D759B9}" destId="{7B046E4B-0CF3-480B-82EB-44A408255269}" srcOrd="0" destOrd="0" presId="urn:microsoft.com/office/officeart/2008/layout/SquareAccentList"/>
    <dgm:cxn modelId="{101D53C5-72BD-4DDC-8834-A7057FA99446}" type="presOf" srcId="{5EF05520-EBE2-4749-9EB2-370C6784D86C}" destId="{27C67CA6-0862-4256-9912-983E7E6C74B4}" srcOrd="0" destOrd="0" presId="urn:microsoft.com/office/officeart/2008/layout/SquareAccentList"/>
    <dgm:cxn modelId="{4BCE85D7-FD4E-4D75-9745-38D7352A3B84}" type="presOf" srcId="{E816BBB7-AF1A-4D58-BD87-05E1D5472F53}" destId="{02D32BA6-F22C-4887-80AF-8AE5B083D3B5}" srcOrd="0" destOrd="0" presId="urn:microsoft.com/office/officeart/2008/layout/SquareAccentList"/>
    <dgm:cxn modelId="{3E2E8ED8-E3AF-4E13-9480-6D82C57929F4}" srcId="{0CC7E167-74AF-4379-A54F-0C7F61E86F95}" destId="{ABD49832-FB5E-4F16-B4D0-C1F7521CA464}" srcOrd="1" destOrd="0" parTransId="{743A35D5-CA5C-4A6E-9D33-75877FA2374F}" sibTransId="{1C17BAEB-557A-45D7-A6DF-DC89BDEEF589}"/>
    <dgm:cxn modelId="{FAD983E0-F64F-47BE-ACE7-62E22A24C771}" srcId="{0CC7E167-74AF-4379-A54F-0C7F61E86F95}" destId="{5EF05520-EBE2-4749-9EB2-370C6784D86C}" srcOrd="2" destOrd="0" parTransId="{F2A2D9D4-13F5-47E6-8DD4-BD84825DBA22}" sibTransId="{6AEB0386-A870-4A9C-A821-A8DE0CA97B39}"/>
    <dgm:cxn modelId="{3E3AFAE4-C6CF-42A4-8B1C-02FEC1298969}" srcId="{0CC7E167-74AF-4379-A54F-0C7F61E86F95}" destId="{CE000D91-91B3-489F-B057-912D39F946C2}" srcOrd="3" destOrd="0" parTransId="{5CCCC0C1-1E12-4281-B768-3219A9C561CD}" sibTransId="{AC595FCD-D031-475F-AA9F-4950C7F22BE1}"/>
    <dgm:cxn modelId="{294ED8ED-A6AB-4E09-93EE-752B1255AB5E}" type="presOf" srcId="{CE000D91-91B3-489F-B057-912D39F946C2}" destId="{201652E0-3CF3-4CA7-8103-838248D3B4B1}" srcOrd="0" destOrd="0" presId="urn:microsoft.com/office/officeart/2008/layout/SquareAccentList"/>
    <dgm:cxn modelId="{DAEBEDF4-FC0F-49A2-896C-7FD6B74E0940}" type="presOf" srcId="{C75D37DA-C506-416D-99CB-31BBC153BEBF}" destId="{7729C3D2-1DD2-47D1-90CA-A9928539236D}" srcOrd="0" destOrd="0" presId="urn:microsoft.com/office/officeart/2008/layout/SquareAccentList"/>
    <dgm:cxn modelId="{C4AC4630-0D7A-49AB-B604-231651C01E90}" type="presParOf" srcId="{8DC7A126-5F9F-449A-92E8-A37BD32CE418}" destId="{20658453-D783-41C5-97FF-B17AEBB0593E}" srcOrd="0" destOrd="0" presId="urn:microsoft.com/office/officeart/2008/layout/SquareAccentList"/>
    <dgm:cxn modelId="{5ACEFBEF-A57D-4E64-849D-01D76C835875}" type="presParOf" srcId="{20658453-D783-41C5-97FF-B17AEBB0593E}" destId="{01FD6716-B9E6-4E78-8FC3-15831B1BEA5A}" srcOrd="0" destOrd="0" presId="urn:microsoft.com/office/officeart/2008/layout/SquareAccentList"/>
    <dgm:cxn modelId="{56196D59-2F17-48DA-91A2-102EE74B11C0}" type="presParOf" srcId="{01FD6716-B9E6-4E78-8FC3-15831B1BEA5A}" destId="{55F32E41-0327-4C6F-935B-E60575601D4B}" srcOrd="0" destOrd="0" presId="urn:microsoft.com/office/officeart/2008/layout/SquareAccentList"/>
    <dgm:cxn modelId="{CE0F564D-027A-4499-8680-B67B011270F8}" type="presParOf" srcId="{01FD6716-B9E6-4E78-8FC3-15831B1BEA5A}" destId="{36B6B50C-1057-419D-8336-0686E298B6DD}" srcOrd="1" destOrd="0" presId="urn:microsoft.com/office/officeart/2008/layout/SquareAccentList"/>
    <dgm:cxn modelId="{906776E5-8E95-4DF4-893D-F10423AD02BF}" type="presParOf" srcId="{01FD6716-B9E6-4E78-8FC3-15831B1BEA5A}" destId="{356CC57A-3B75-4D32-A2B5-833EAD80894B}" srcOrd="2" destOrd="0" presId="urn:microsoft.com/office/officeart/2008/layout/SquareAccentList"/>
    <dgm:cxn modelId="{25C0B7FB-5BC8-457E-9689-F6F12AF0EFA3}" type="presParOf" srcId="{20658453-D783-41C5-97FF-B17AEBB0593E}" destId="{1A2D6518-E59C-4662-A3A4-C134541AA78B}" srcOrd="1" destOrd="0" presId="urn:microsoft.com/office/officeart/2008/layout/SquareAccentList"/>
    <dgm:cxn modelId="{F5D0A9F4-2A2D-484D-BC23-A2FC6D65A977}" type="presParOf" srcId="{1A2D6518-E59C-4662-A3A4-C134541AA78B}" destId="{1CB0B235-7952-44E9-AD53-FC0F5194343E}" srcOrd="0" destOrd="0" presId="urn:microsoft.com/office/officeart/2008/layout/SquareAccentList"/>
    <dgm:cxn modelId="{465F2AB5-22CA-40B8-9E2E-8B80C4DCA470}" type="presParOf" srcId="{1CB0B235-7952-44E9-AD53-FC0F5194343E}" destId="{C0606793-5FEA-4038-8CD4-0B30893D2552}" srcOrd="0" destOrd="0" presId="urn:microsoft.com/office/officeart/2008/layout/SquareAccentList"/>
    <dgm:cxn modelId="{8CA14A61-81E4-4B11-B267-12647C827A1C}" type="presParOf" srcId="{1CB0B235-7952-44E9-AD53-FC0F5194343E}" destId="{7B046E4B-0CF3-480B-82EB-44A408255269}" srcOrd="1" destOrd="0" presId="urn:microsoft.com/office/officeart/2008/layout/SquareAccentList"/>
    <dgm:cxn modelId="{C7299FB4-B16A-4ED7-A54A-B3BA82D1E7A9}" type="presParOf" srcId="{1A2D6518-E59C-4662-A3A4-C134541AA78B}" destId="{3329CB4C-26F0-4A1F-9850-084BF09A719D}" srcOrd="1" destOrd="0" presId="urn:microsoft.com/office/officeart/2008/layout/SquareAccentList"/>
    <dgm:cxn modelId="{CAD9F02B-D5F7-445C-8D8B-AB8388FB1276}" type="presParOf" srcId="{3329CB4C-26F0-4A1F-9850-084BF09A719D}" destId="{7BC53373-764C-4227-B869-4E9FD5AAD5DE}" srcOrd="0" destOrd="0" presId="urn:microsoft.com/office/officeart/2008/layout/SquareAccentList"/>
    <dgm:cxn modelId="{98B6D559-1695-40F7-8A2C-ADA877100F44}" type="presParOf" srcId="{3329CB4C-26F0-4A1F-9850-084BF09A719D}" destId="{60337250-6A74-483B-BA26-47AFD2AECA43}" srcOrd="1" destOrd="0" presId="urn:microsoft.com/office/officeart/2008/layout/SquareAccentList"/>
    <dgm:cxn modelId="{091BFF21-4646-41F6-A3A6-A8FBD615C955}" type="presParOf" srcId="{1A2D6518-E59C-4662-A3A4-C134541AA78B}" destId="{C7A6A172-0EFA-4F5F-938D-E8D336F0EC86}" srcOrd="2" destOrd="0" presId="urn:microsoft.com/office/officeart/2008/layout/SquareAccentList"/>
    <dgm:cxn modelId="{7E06C4AD-4CD3-40C1-B290-87FC2549C1D0}" type="presParOf" srcId="{C7A6A172-0EFA-4F5F-938D-E8D336F0EC86}" destId="{E15BAEAB-A416-494C-B487-4D00B89D58DD}" srcOrd="0" destOrd="0" presId="urn:microsoft.com/office/officeart/2008/layout/SquareAccentList"/>
    <dgm:cxn modelId="{38CE4043-8590-4463-BE80-D113906CF221}" type="presParOf" srcId="{C7A6A172-0EFA-4F5F-938D-E8D336F0EC86}" destId="{27C67CA6-0862-4256-9912-983E7E6C74B4}" srcOrd="1" destOrd="0" presId="urn:microsoft.com/office/officeart/2008/layout/SquareAccentList"/>
    <dgm:cxn modelId="{68093D2B-2A1D-411A-B69E-711584BD672F}" type="presParOf" srcId="{1A2D6518-E59C-4662-A3A4-C134541AA78B}" destId="{2559501D-9C17-4DBD-9C0D-404D891C366F}" srcOrd="3" destOrd="0" presId="urn:microsoft.com/office/officeart/2008/layout/SquareAccentList"/>
    <dgm:cxn modelId="{2DFCEECF-37FF-403A-BE10-E2676E9CE508}" type="presParOf" srcId="{2559501D-9C17-4DBD-9C0D-404D891C366F}" destId="{47566DA0-A4ED-47C2-B310-BDA1BB2E7F8C}" srcOrd="0" destOrd="0" presId="urn:microsoft.com/office/officeart/2008/layout/SquareAccentList"/>
    <dgm:cxn modelId="{33A659A5-1A23-4E80-93E3-D0B07305C005}" type="presParOf" srcId="{2559501D-9C17-4DBD-9C0D-404D891C366F}" destId="{201652E0-3CF3-4CA7-8103-838248D3B4B1}" srcOrd="1" destOrd="0" presId="urn:microsoft.com/office/officeart/2008/layout/SquareAccentList"/>
    <dgm:cxn modelId="{AE63D5DC-EBE5-428B-B5B3-78995BA79007}" type="presParOf" srcId="{1A2D6518-E59C-4662-A3A4-C134541AA78B}" destId="{907B3339-317A-4071-8426-E806F42E5D80}" srcOrd="4" destOrd="0" presId="urn:microsoft.com/office/officeart/2008/layout/SquareAccentList"/>
    <dgm:cxn modelId="{18DEEBDE-542F-4E3F-ACED-41B673D1065F}" type="presParOf" srcId="{907B3339-317A-4071-8426-E806F42E5D80}" destId="{A4ED38E4-A0FE-442B-A0E4-58F5A5ECDA54}" srcOrd="0" destOrd="0" presId="urn:microsoft.com/office/officeart/2008/layout/SquareAccentList"/>
    <dgm:cxn modelId="{7598E1FE-868F-4E32-A9A9-1F0648671F63}" type="presParOf" srcId="{907B3339-317A-4071-8426-E806F42E5D80}" destId="{3D06C686-D885-4B7A-ACBA-F98149714FDF}" srcOrd="1" destOrd="0" presId="urn:microsoft.com/office/officeart/2008/layout/SquareAccentList"/>
    <dgm:cxn modelId="{2C7AF431-3CAF-4A4B-A368-BD763B27C833}" type="presParOf" srcId="{1A2D6518-E59C-4662-A3A4-C134541AA78B}" destId="{A116166D-5FEC-43C7-B665-F85BAC6C703D}" srcOrd="5" destOrd="0" presId="urn:microsoft.com/office/officeart/2008/layout/SquareAccentList"/>
    <dgm:cxn modelId="{43A256DA-00B8-4CA1-BA06-98485CD18F55}" type="presParOf" srcId="{A116166D-5FEC-43C7-B665-F85BAC6C703D}" destId="{B34F2DC5-CE41-4845-89C4-29D368FC0A92}" srcOrd="0" destOrd="0" presId="urn:microsoft.com/office/officeart/2008/layout/SquareAccentList"/>
    <dgm:cxn modelId="{13B9649F-2A51-4D5D-AEAC-D4BEDFA5CED3}" type="presParOf" srcId="{A116166D-5FEC-43C7-B665-F85BAC6C703D}" destId="{FCA62F28-5E0A-42E5-AA99-BE3ABC3C3A1F}" srcOrd="1" destOrd="0" presId="urn:microsoft.com/office/officeart/2008/layout/SquareAccentList"/>
    <dgm:cxn modelId="{1A825169-C982-4A8E-90EE-259CDCDD88A3}" type="presParOf" srcId="{8DC7A126-5F9F-449A-92E8-A37BD32CE418}" destId="{0DCB4A52-1258-4EA2-980F-FAE771E0E2F7}" srcOrd="1" destOrd="0" presId="urn:microsoft.com/office/officeart/2008/layout/SquareAccentList"/>
    <dgm:cxn modelId="{C06B3FD0-7953-4EBF-A14B-3383A960E529}" type="presParOf" srcId="{0DCB4A52-1258-4EA2-980F-FAE771E0E2F7}" destId="{2BF520E9-264D-4D2B-8FAC-AD229BB66718}" srcOrd="0" destOrd="0" presId="urn:microsoft.com/office/officeart/2008/layout/SquareAccentList"/>
    <dgm:cxn modelId="{A681C4C2-D9A7-47A5-87E3-2838F2D3601C}" type="presParOf" srcId="{2BF520E9-264D-4D2B-8FAC-AD229BB66718}" destId="{03856493-A670-4D66-B076-6C7DE4725D5C}" srcOrd="0" destOrd="0" presId="urn:microsoft.com/office/officeart/2008/layout/SquareAccentList"/>
    <dgm:cxn modelId="{3C24D5DD-DAF9-4937-8305-8471C79A2C6E}" type="presParOf" srcId="{2BF520E9-264D-4D2B-8FAC-AD229BB66718}" destId="{ABE04C01-C98F-4375-8E9C-779A582F07D7}" srcOrd="1" destOrd="0" presId="urn:microsoft.com/office/officeart/2008/layout/SquareAccentList"/>
    <dgm:cxn modelId="{83B7DE4D-2EFE-4B09-9845-6827385FB97B}" type="presParOf" srcId="{2BF520E9-264D-4D2B-8FAC-AD229BB66718}" destId="{02D32BA6-F22C-4887-80AF-8AE5B083D3B5}" srcOrd="2" destOrd="0" presId="urn:microsoft.com/office/officeart/2008/layout/SquareAccentList"/>
    <dgm:cxn modelId="{35B04F89-A3FD-4B38-8D46-78D778C2C0DD}" type="presParOf" srcId="{0DCB4A52-1258-4EA2-980F-FAE771E0E2F7}" destId="{B85FAAAB-4256-44B1-8703-B2EAEB55D0E2}" srcOrd="1" destOrd="0" presId="urn:microsoft.com/office/officeart/2008/layout/SquareAccentList"/>
    <dgm:cxn modelId="{7F6922CE-83EC-4F32-AB45-4C4B449B76CA}" type="presParOf" srcId="{B85FAAAB-4256-44B1-8703-B2EAEB55D0E2}" destId="{34FC135A-1D74-403E-A83B-0B50C6FA52DE}" srcOrd="0" destOrd="0" presId="urn:microsoft.com/office/officeart/2008/layout/SquareAccentList"/>
    <dgm:cxn modelId="{3F19D014-C950-417F-BE11-BE9DC9D5185A}" type="presParOf" srcId="{34FC135A-1D74-403E-A83B-0B50C6FA52DE}" destId="{EBFB9D80-4C35-4CD9-A46D-94BE69E02390}" srcOrd="0" destOrd="0" presId="urn:microsoft.com/office/officeart/2008/layout/SquareAccentList"/>
    <dgm:cxn modelId="{08C7E1EF-13E4-45A8-B77F-B593CD65E64D}" type="presParOf" srcId="{34FC135A-1D74-403E-A83B-0B50C6FA52DE}" destId="{75616DCE-3537-471A-90E3-43E5C135BA2B}" srcOrd="1" destOrd="0" presId="urn:microsoft.com/office/officeart/2008/layout/SquareAccentList"/>
    <dgm:cxn modelId="{6BA6A798-6C1C-4B30-AC17-AC06EA06B405}" type="presParOf" srcId="{B85FAAAB-4256-44B1-8703-B2EAEB55D0E2}" destId="{7EEF93F6-B1FF-4942-9428-C95BD9DF0A52}" srcOrd="1" destOrd="0" presId="urn:microsoft.com/office/officeart/2008/layout/SquareAccentList"/>
    <dgm:cxn modelId="{398C64C3-88FD-4351-BA5B-3E2B19EC3CBD}" type="presParOf" srcId="{7EEF93F6-B1FF-4942-9428-C95BD9DF0A52}" destId="{E8B77A3B-1889-4D25-8473-E60C95EE90D6}" srcOrd="0" destOrd="0" presId="urn:microsoft.com/office/officeart/2008/layout/SquareAccentList"/>
    <dgm:cxn modelId="{8020C471-8C9C-40AB-9799-0484734799C0}" type="presParOf" srcId="{7EEF93F6-B1FF-4942-9428-C95BD9DF0A52}" destId="{66B9AF9A-85F4-4005-915F-1C0E7062F9A8}" srcOrd="1" destOrd="0" presId="urn:microsoft.com/office/officeart/2008/layout/SquareAccentList"/>
    <dgm:cxn modelId="{F4E83ED6-A8F6-40D5-9300-021F83C16D9D}" type="presParOf" srcId="{B85FAAAB-4256-44B1-8703-B2EAEB55D0E2}" destId="{7AED6B74-9639-4C98-85B8-6A380EDDA2B1}" srcOrd="2" destOrd="0" presId="urn:microsoft.com/office/officeart/2008/layout/SquareAccentList"/>
    <dgm:cxn modelId="{A482CD34-8E7E-4E6B-AD1B-35FFE5F129EB}" type="presParOf" srcId="{7AED6B74-9639-4C98-85B8-6A380EDDA2B1}" destId="{963046A3-CF7C-4515-A040-BE06F8AFA015}" srcOrd="0" destOrd="0" presId="urn:microsoft.com/office/officeart/2008/layout/SquareAccentList"/>
    <dgm:cxn modelId="{923A42A3-ABDF-4E24-A61C-D5AB550F2107}" type="presParOf" srcId="{7AED6B74-9639-4C98-85B8-6A380EDDA2B1}" destId="{8C31A7F7-10A6-4203-BC5B-588D69E9EBC7}" srcOrd="1" destOrd="0" presId="urn:microsoft.com/office/officeart/2008/layout/SquareAccentList"/>
    <dgm:cxn modelId="{B792859E-5C90-4209-90F0-7197CAFB426A}" type="presParOf" srcId="{B85FAAAB-4256-44B1-8703-B2EAEB55D0E2}" destId="{45CF896D-39A9-4725-84F5-4C267EE3AF83}" srcOrd="3" destOrd="0" presId="urn:microsoft.com/office/officeart/2008/layout/SquareAccentList"/>
    <dgm:cxn modelId="{C656FB2F-0D4D-4EF1-90C8-9554CCCF7689}" type="presParOf" srcId="{45CF896D-39A9-4725-84F5-4C267EE3AF83}" destId="{E6519C4D-30C2-4412-9873-7573A993D1DF}" srcOrd="0" destOrd="0" presId="urn:microsoft.com/office/officeart/2008/layout/SquareAccentList"/>
    <dgm:cxn modelId="{9B934799-F43C-4FCF-AD6B-C46293AACDF0}" type="presParOf" srcId="{45CF896D-39A9-4725-84F5-4C267EE3AF83}" destId="{67D0BBFD-1F42-46B0-B2D8-40F49B06928C}" srcOrd="1" destOrd="0" presId="urn:microsoft.com/office/officeart/2008/layout/SquareAccentList"/>
    <dgm:cxn modelId="{BF104C14-7276-4338-ADBE-2F3D74712695}" type="presParOf" srcId="{B85FAAAB-4256-44B1-8703-B2EAEB55D0E2}" destId="{9A6FFE95-6FB8-4FD3-BB7D-51CD679CBA9C}" srcOrd="4" destOrd="0" presId="urn:microsoft.com/office/officeart/2008/layout/SquareAccentList"/>
    <dgm:cxn modelId="{F96B9087-6565-43B2-81A5-58BF7D2D11D3}" type="presParOf" srcId="{9A6FFE95-6FB8-4FD3-BB7D-51CD679CBA9C}" destId="{B4360D9C-883E-4216-8C2C-E6BA9D6441BA}" srcOrd="0" destOrd="0" presId="urn:microsoft.com/office/officeart/2008/layout/SquareAccentList"/>
    <dgm:cxn modelId="{9BE0D7A8-D67A-4174-BBD2-BB444013E352}" type="presParOf" srcId="{9A6FFE95-6FB8-4FD3-BB7D-51CD679CBA9C}" destId="{7729C3D2-1DD2-47D1-90CA-A9928539236D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/>
      <dgm:t>
        <a:bodyPr/>
        <a:lstStyle/>
        <a:p>
          <a:r>
            <a:rPr lang="en-GB" sz="1400" b="1" dirty="0"/>
            <a:t>Roles</a:t>
          </a:r>
          <a:endParaRPr lang="en-GB" sz="1400" dirty="0"/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 sz="1400" b="1" dirty="0"/>
            <a:t>Life Cycle Model: </a:t>
          </a:r>
          <a:r>
            <a:rPr lang="en-GB" sz="1400" b="0" dirty="0"/>
            <a:t>Iterative Life Cycle</a:t>
          </a:r>
          <a:endParaRPr lang="en-GB" sz="1400" b="1" dirty="0"/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 2023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 custT="1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14:m>
                <m:oMath xmlns:m="http://schemas.openxmlformats.org/officeDocument/2006/math">
                  <m:r>
                    <a:rPr lang="en-GB" sz="1400" b="0" i="1" smtClean="0">
                      <a:latin typeface="Cambria Math" panose="02040503050406030204" pitchFamily="18" charset="0"/>
                    </a:rPr>
                    <m:t>≥3.8</m:t>
                  </m:r>
                </m:oMath>
              </a14:m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Choice>
      <mc:Fallback xmlns="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:r>
                <a:rPr lang="en-GB" sz="1400" b="0" i="0">
                  <a:latin typeface="Cambria Math" panose="02040503050406030204" pitchFamily="18" charset="0"/>
                </a:rPr>
                <a:t>≥3.8</a:t>
              </a:r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Fallback>
    </mc:AlternateConten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 sz="1400" b="1" dirty="0"/>
            <a:t>Licensing: </a:t>
          </a:r>
          <a:r>
            <a:rPr lang="en-GB" sz="1400" b="0" dirty="0"/>
            <a:t>GNU </a:t>
          </a:r>
          <a:r>
            <a:rPr lang="en-GB" sz="1400" b="0" dirty="0" err="1"/>
            <a:t>Affero</a:t>
          </a:r>
          <a:r>
            <a:rPr lang="en-GB" sz="1400" b="0" dirty="0"/>
            <a:t> General Public Licence v3.0 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>
        <a:blipFill>
          <a:blip xmlns:r="http://schemas.openxmlformats.org/officeDocument/2006/relationships" r:embed="rId1"/>
          <a:stretch>
            <a:fillRect l="-216" t="-10596" b="-14570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 2023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 custT="1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dgm:pt modelId="{F5178DA1-937D-44F9-97A4-482190C6320C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6627F2-EF42-4FCE-BDFC-6E31BD1E7316}" type="doc">
      <dgm:prSet loTypeId="urn:microsoft.com/office/officeart/2005/8/layout/radial6" loCatId="relationship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B7045CD2-363A-429F-9DD2-8415785FCBE2}">
      <dgm:prSet phldrT="[Texto]"/>
      <dgm:spPr/>
      <dgm:t>
        <a:bodyPr/>
        <a:lstStyle/>
        <a:p>
          <a:r>
            <a:rPr lang="en-GB" dirty="0"/>
            <a:t>Linear Systems</a:t>
          </a:r>
        </a:p>
      </dgm:t>
    </dgm:pt>
    <dgm:pt modelId="{208F87D9-CB31-4521-9DCB-C8E82CFE3CA1}" type="parTrans" cxnId="{3D3000DF-AAEF-49E3-91AA-465EFBFC1817}">
      <dgm:prSet/>
      <dgm:spPr/>
      <dgm:t>
        <a:bodyPr/>
        <a:lstStyle/>
        <a:p>
          <a:endParaRPr lang="en-GB"/>
        </a:p>
      </dgm:t>
    </dgm:pt>
    <dgm:pt modelId="{7EA261C8-6C2B-4F81-9296-6183BB8E99A4}" type="sibTrans" cxnId="{3D3000DF-AAEF-49E3-91AA-465EFBFC1817}">
      <dgm:prSet/>
      <dgm:spPr/>
      <dgm:t>
        <a:bodyPr/>
        <a:lstStyle/>
        <a:p>
          <a:endParaRPr lang="en-GB"/>
        </a:p>
      </dgm:t>
    </dgm:pt>
    <dgm:pt modelId="{D7E40C44-5EE9-4C99-85EC-C58DBBAB7AF6}">
      <dgm:prSet phldrT="[Texto]"/>
      <dgm:spPr/>
      <dgm:t>
        <a:bodyPr/>
        <a:lstStyle/>
        <a:p>
          <a:r>
            <a:rPr lang="en-GB" dirty="0" err="1"/>
            <a:t>BNumMet</a:t>
          </a:r>
          <a:endParaRPr lang="en-GB" dirty="0"/>
        </a:p>
      </dgm:t>
    </dgm:pt>
    <dgm:pt modelId="{97B80BAA-89DE-4157-B93C-9A997C622716}" type="parTrans" cxnId="{2E3EEAAE-1C82-4E1B-BEA4-EFE19A66142F}">
      <dgm:prSet/>
      <dgm:spPr/>
      <dgm:t>
        <a:bodyPr/>
        <a:lstStyle/>
        <a:p>
          <a:endParaRPr lang="en-GB"/>
        </a:p>
      </dgm:t>
    </dgm:pt>
    <dgm:pt modelId="{D86C8934-9537-4C5E-B4D8-6135A89E3880}" type="sibTrans" cxnId="{2E3EEAAE-1C82-4E1B-BEA4-EFE19A66142F}">
      <dgm:prSet/>
      <dgm:spPr/>
      <dgm:t>
        <a:bodyPr/>
        <a:lstStyle/>
        <a:p>
          <a:endParaRPr lang="en-GB"/>
        </a:p>
      </dgm:t>
    </dgm:pt>
    <dgm:pt modelId="{C5AF45A1-F7B0-439D-8B13-2FC9A3FC1B2C}">
      <dgm:prSet phldrT="[Texto]"/>
      <dgm:spPr/>
      <dgm:t>
        <a:bodyPr/>
        <a:lstStyle/>
        <a:p>
          <a:r>
            <a:rPr lang="en-GB" dirty="0"/>
            <a:t>Interpolation</a:t>
          </a:r>
        </a:p>
      </dgm:t>
    </dgm:pt>
    <dgm:pt modelId="{29D91168-DED3-4475-93D1-15F66DC951B0}" type="parTrans" cxnId="{A9FD2C70-5DAA-4060-BA35-3DDF48A79D46}">
      <dgm:prSet/>
      <dgm:spPr/>
      <dgm:t>
        <a:bodyPr/>
        <a:lstStyle/>
        <a:p>
          <a:endParaRPr lang="en-GB"/>
        </a:p>
      </dgm:t>
    </dgm:pt>
    <dgm:pt modelId="{26D121C9-E201-4298-888D-61F5EDC27B5D}" type="sibTrans" cxnId="{A9FD2C70-5DAA-4060-BA35-3DDF48A79D46}">
      <dgm:prSet/>
      <dgm:spPr/>
      <dgm:t>
        <a:bodyPr/>
        <a:lstStyle/>
        <a:p>
          <a:endParaRPr lang="en-GB"/>
        </a:p>
      </dgm:t>
    </dgm:pt>
    <dgm:pt modelId="{FA1680C7-9D33-45FE-9096-DCE3ADE868F9}">
      <dgm:prSet phldrT="[Texto]" custT="1"/>
      <dgm:spPr/>
      <dgm:t>
        <a:bodyPr/>
        <a:lstStyle/>
        <a:p>
          <a:r>
            <a:rPr lang="en-GB" sz="900" dirty="0"/>
            <a:t>Non-Linear Equation Solvers</a:t>
          </a:r>
        </a:p>
      </dgm:t>
    </dgm:pt>
    <dgm:pt modelId="{877FF3B6-1148-4636-8CF6-B8F93ED669B4}" type="parTrans" cxnId="{C41C7257-3210-41EB-8929-8A42ABDAE858}">
      <dgm:prSet/>
      <dgm:spPr/>
      <dgm:t>
        <a:bodyPr/>
        <a:lstStyle/>
        <a:p>
          <a:endParaRPr lang="en-GB"/>
        </a:p>
      </dgm:t>
    </dgm:pt>
    <dgm:pt modelId="{6EA62FBB-BD86-40EB-AFFB-F309556D0450}" type="sibTrans" cxnId="{C41C7257-3210-41EB-8929-8A42ABDAE858}">
      <dgm:prSet/>
      <dgm:spPr/>
      <dgm:t>
        <a:bodyPr/>
        <a:lstStyle/>
        <a:p>
          <a:endParaRPr lang="en-GB"/>
        </a:p>
      </dgm:t>
    </dgm:pt>
    <dgm:pt modelId="{6716BE27-191A-44CD-AE1E-588E06E23588}">
      <dgm:prSet phldrT="[Texto]" custT="1"/>
      <dgm:spPr/>
      <dgm:t>
        <a:bodyPr/>
        <a:lstStyle/>
        <a:p>
          <a:r>
            <a:rPr lang="en-GB" sz="900" dirty="0"/>
            <a:t>Least Squares</a:t>
          </a:r>
        </a:p>
      </dgm:t>
    </dgm:pt>
    <dgm:pt modelId="{CFF8AE7E-1500-4EC9-B394-AC541D19926F}" type="parTrans" cxnId="{A167841A-60F9-49E0-A960-9BC7E627D288}">
      <dgm:prSet/>
      <dgm:spPr/>
      <dgm:t>
        <a:bodyPr/>
        <a:lstStyle/>
        <a:p>
          <a:endParaRPr lang="en-GB"/>
        </a:p>
      </dgm:t>
    </dgm:pt>
    <dgm:pt modelId="{95FA1897-7EF2-41A4-93E1-F29EDB67CE13}" type="sibTrans" cxnId="{A167841A-60F9-49E0-A960-9BC7E627D288}">
      <dgm:prSet/>
      <dgm:spPr/>
      <dgm:t>
        <a:bodyPr/>
        <a:lstStyle/>
        <a:p>
          <a:endParaRPr lang="en-GB"/>
        </a:p>
      </dgm:t>
    </dgm:pt>
    <dgm:pt modelId="{AFB6426E-DA0E-4F59-A9E2-7FFCB1007CD4}">
      <dgm:prSet phldrT="[Texto]" custT="1"/>
      <dgm:spPr/>
      <dgm:t>
        <a:bodyPr/>
        <a:lstStyle/>
        <a:p>
          <a:r>
            <a:rPr lang="en-GB" sz="900" dirty="0"/>
            <a:t>Random Number Generators</a:t>
          </a:r>
        </a:p>
      </dgm:t>
    </dgm:pt>
    <dgm:pt modelId="{DD85675A-D1B2-4820-A8E1-57CF88B1B0AB}" type="parTrans" cxnId="{3F7D2A77-B338-483B-B43C-E93CD761954F}">
      <dgm:prSet/>
      <dgm:spPr/>
      <dgm:t>
        <a:bodyPr/>
        <a:lstStyle/>
        <a:p>
          <a:endParaRPr lang="en-GB"/>
        </a:p>
      </dgm:t>
    </dgm:pt>
    <dgm:pt modelId="{D34635AA-6F4A-4EA0-BEA2-AD13378C88D4}" type="sibTrans" cxnId="{3F7D2A77-B338-483B-B43C-E93CD761954F}">
      <dgm:prSet/>
      <dgm:spPr/>
      <dgm:t>
        <a:bodyPr/>
        <a:lstStyle/>
        <a:p>
          <a:endParaRPr lang="en-GB"/>
        </a:p>
      </dgm:t>
    </dgm:pt>
    <dgm:pt modelId="{D2523BC6-7430-4E00-8622-057D1C6C5463}" type="pres">
      <dgm:prSet presAssocID="{186627F2-EF42-4FCE-BDFC-6E31BD1E73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21EB88-519E-4F1D-A1B8-15512B62C29A}" type="pres">
      <dgm:prSet presAssocID="{D7E40C44-5EE9-4C99-85EC-C58DBBAB7AF6}" presName="centerShape" presStyleLbl="node0" presStyleIdx="0" presStyleCnt="1"/>
      <dgm:spPr/>
    </dgm:pt>
    <dgm:pt modelId="{50F4DBC1-3250-467F-AB82-49A8B7211C1F}" type="pres">
      <dgm:prSet presAssocID="{B7045CD2-363A-429F-9DD2-8415785FCBE2}" presName="node" presStyleLbl="node1" presStyleIdx="0" presStyleCnt="5">
        <dgm:presLayoutVars>
          <dgm:bulletEnabled val="1"/>
        </dgm:presLayoutVars>
      </dgm:prSet>
      <dgm:spPr/>
    </dgm:pt>
    <dgm:pt modelId="{A8E9BA2D-F17F-4EB8-B255-A2BE12EED317}" type="pres">
      <dgm:prSet presAssocID="{B7045CD2-363A-429F-9DD2-8415785FCBE2}" presName="dummy" presStyleCnt="0"/>
      <dgm:spPr/>
    </dgm:pt>
    <dgm:pt modelId="{6819F5CF-BE9A-43FA-88A1-F4A7C285FF3E}" type="pres">
      <dgm:prSet presAssocID="{7EA261C8-6C2B-4F81-9296-6183BB8E99A4}" presName="sibTrans" presStyleLbl="sibTrans2D1" presStyleIdx="0" presStyleCnt="5"/>
      <dgm:spPr/>
    </dgm:pt>
    <dgm:pt modelId="{83AFC09E-6AA0-4F84-A027-9532290D5F6D}" type="pres">
      <dgm:prSet presAssocID="{C5AF45A1-F7B0-439D-8B13-2FC9A3FC1B2C}" presName="node" presStyleLbl="node1" presStyleIdx="1" presStyleCnt="5">
        <dgm:presLayoutVars>
          <dgm:bulletEnabled val="1"/>
        </dgm:presLayoutVars>
      </dgm:prSet>
      <dgm:spPr/>
    </dgm:pt>
    <dgm:pt modelId="{5C31DDA8-761C-4CFB-9A3D-148E2D476F66}" type="pres">
      <dgm:prSet presAssocID="{C5AF45A1-F7B0-439D-8B13-2FC9A3FC1B2C}" presName="dummy" presStyleCnt="0"/>
      <dgm:spPr/>
    </dgm:pt>
    <dgm:pt modelId="{4A77EB31-0BEC-4AAF-8F2A-2852D1B2B4D5}" type="pres">
      <dgm:prSet presAssocID="{26D121C9-E201-4298-888D-61F5EDC27B5D}" presName="sibTrans" presStyleLbl="sibTrans2D1" presStyleIdx="1" presStyleCnt="5"/>
      <dgm:spPr/>
    </dgm:pt>
    <dgm:pt modelId="{CFC499D5-EDD5-4400-9F82-6DC150C0A6CB}" type="pres">
      <dgm:prSet presAssocID="{FA1680C7-9D33-45FE-9096-DCE3ADE868F9}" presName="node" presStyleLbl="node1" presStyleIdx="2" presStyleCnt="5">
        <dgm:presLayoutVars>
          <dgm:bulletEnabled val="1"/>
        </dgm:presLayoutVars>
      </dgm:prSet>
      <dgm:spPr/>
    </dgm:pt>
    <dgm:pt modelId="{091FC79B-CA1D-4ED5-8EFC-A1661C0D57F7}" type="pres">
      <dgm:prSet presAssocID="{FA1680C7-9D33-45FE-9096-DCE3ADE868F9}" presName="dummy" presStyleCnt="0"/>
      <dgm:spPr/>
    </dgm:pt>
    <dgm:pt modelId="{053420EE-D828-45EA-9C2E-E20B3FAF9734}" type="pres">
      <dgm:prSet presAssocID="{6EA62FBB-BD86-40EB-AFFB-F309556D0450}" presName="sibTrans" presStyleLbl="sibTrans2D1" presStyleIdx="2" presStyleCnt="5"/>
      <dgm:spPr/>
    </dgm:pt>
    <dgm:pt modelId="{3E664000-4680-4D16-9658-2F423406954C}" type="pres">
      <dgm:prSet presAssocID="{6716BE27-191A-44CD-AE1E-588E06E23588}" presName="node" presStyleLbl="node1" presStyleIdx="3" presStyleCnt="5">
        <dgm:presLayoutVars>
          <dgm:bulletEnabled val="1"/>
        </dgm:presLayoutVars>
      </dgm:prSet>
      <dgm:spPr/>
    </dgm:pt>
    <dgm:pt modelId="{D1F03FCB-E4A7-48E6-92A0-F610DE21F38D}" type="pres">
      <dgm:prSet presAssocID="{6716BE27-191A-44CD-AE1E-588E06E23588}" presName="dummy" presStyleCnt="0"/>
      <dgm:spPr/>
    </dgm:pt>
    <dgm:pt modelId="{B2E8A491-AABE-44E8-A771-4A5186E2067B}" type="pres">
      <dgm:prSet presAssocID="{95FA1897-7EF2-41A4-93E1-F29EDB67CE13}" presName="sibTrans" presStyleLbl="sibTrans2D1" presStyleIdx="3" presStyleCnt="5"/>
      <dgm:spPr/>
    </dgm:pt>
    <dgm:pt modelId="{C73C5DFA-1337-43C3-9B9E-4AF66C0BA4E0}" type="pres">
      <dgm:prSet presAssocID="{AFB6426E-DA0E-4F59-A9E2-7FFCB1007CD4}" presName="node" presStyleLbl="node1" presStyleIdx="4" presStyleCnt="5">
        <dgm:presLayoutVars>
          <dgm:bulletEnabled val="1"/>
        </dgm:presLayoutVars>
      </dgm:prSet>
      <dgm:spPr/>
    </dgm:pt>
    <dgm:pt modelId="{BC321DC1-1395-4C9C-AE7E-5DB26B6ABED0}" type="pres">
      <dgm:prSet presAssocID="{AFB6426E-DA0E-4F59-A9E2-7FFCB1007CD4}" presName="dummy" presStyleCnt="0"/>
      <dgm:spPr/>
    </dgm:pt>
    <dgm:pt modelId="{A4F30B20-56FF-4C39-9D76-DBB2E083A7BD}" type="pres">
      <dgm:prSet presAssocID="{D34635AA-6F4A-4EA0-BEA2-AD13378C88D4}" presName="sibTrans" presStyleLbl="sibTrans2D1" presStyleIdx="4" presStyleCnt="5"/>
      <dgm:spPr/>
    </dgm:pt>
  </dgm:ptLst>
  <dgm:cxnLst>
    <dgm:cxn modelId="{B53B9D01-E38F-425D-8B99-B62746C86D04}" type="presOf" srcId="{186627F2-EF42-4FCE-BDFC-6E31BD1E7316}" destId="{D2523BC6-7430-4E00-8622-057D1C6C5463}" srcOrd="0" destOrd="0" presId="urn:microsoft.com/office/officeart/2005/8/layout/radial6"/>
    <dgm:cxn modelId="{F58A350A-B539-425E-9392-7468A6D6249A}" type="presOf" srcId="{6716BE27-191A-44CD-AE1E-588E06E23588}" destId="{3E664000-4680-4D16-9658-2F423406954C}" srcOrd="0" destOrd="0" presId="urn:microsoft.com/office/officeart/2005/8/layout/radial6"/>
    <dgm:cxn modelId="{A167841A-60F9-49E0-A960-9BC7E627D288}" srcId="{D7E40C44-5EE9-4C99-85EC-C58DBBAB7AF6}" destId="{6716BE27-191A-44CD-AE1E-588E06E23588}" srcOrd="3" destOrd="0" parTransId="{CFF8AE7E-1500-4EC9-B394-AC541D19926F}" sibTransId="{95FA1897-7EF2-41A4-93E1-F29EDB67CE13}"/>
    <dgm:cxn modelId="{4BCFFB29-A885-44F7-B52C-77C9D035EC81}" type="presOf" srcId="{7EA261C8-6C2B-4F81-9296-6183BB8E99A4}" destId="{6819F5CF-BE9A-43FA-88A1-F4A7C285FF3E}" srcOrd="0" destOrd="0" presId="urn:microsoft.com/office/officeart/2005/8/layout/radial6"/>
    <dgm:cxn modelId="{B3A81D34-11B1-43CF-AB88-5E43D2BDE480}" type="presOf" srcId="{95FA1897-7EF2-41A4-93E1-F29EDB67CE13}" destId="{B2E8A491-AABE-44E8-A771-4A5186E2067B}" srcOrd="0" destOrd="0" presId="urn:microsoft.com/office/officeart/2005/8/layout/radial6"/>
    <dgm:cxn modelId="{8ADA915D-3CFF-44C1-8E53-9D42A98C7970}" type="presOf" srcId="{B7045CD2-363A-429F-9DD2-8415785FCBE2}" destId="{50F4DBC1-3250-467F-AB82-49A8B7211C1F}" srcOrd="0" destOrd="0" presId="urn:microsoft.com/office/officeart/2005/8/layout/radial6"/>
    <dgm:cxn modelId="{05A1D567-33D5-431F-8907-C08F6BB2A323}" type="presOf" srcId="{6EA62FBB-BD86-40EB-AFFB-F309556D0450}" destId="{053420EE-D828-45EA-9C2E-E20B3FAF9734}" srcOrd="0" destOrd="0" presId="urn:microsoft.com/office/officeart/2005/8/layout/radial6"/>
    <dgm:cxn modelId="{F6DC0568-8D2A-404A-A56A-2749C5E73DA2}" type="presOf" srcId="{C5AF45A1-F7B0-439D-8B13-2FC9A3FC1B2C}" destId="{83AFC09E-6AA0-4F84-A027-9532290D5F6D}" srcOrd="0" destOrd="0" presId="urn:microsoft.com/office/officeart/2005/8/layout/radial6"/>
    <dgm:cxn modelId="{A9FD2C70-5DAA-4060-BA35-3DDF48A79D46}" srcId="{D7E40C44-5EE9-4C99-85EC-C58DBBAB7AF6}" destId="{C5AF45A1-F7B0-439D-8B13-2FC9A3FC1B2C}" srcOrd="1" destOrd="0" parTransId="{29D91168-DED3-4475-93D1-15F66DC951B0}" sibTransId="{26D121C9-E201-4298-888D-61F5EDC27B5D}"/>
    <dgm:cxn modelId="{6B028672-A9FC-42CE-9BC4-3C4ABE3B6354}" type="presOf" srcId="{D7E40C44-5EE9-4C99-85EC-C58DBBAB7AF6}" destId="{B021EB88-519E-4F1D-A1B8-15512B62C29A}" srcOrd="0" destOrd="0" presId="urn:microsoft.com/office/officeart/2005/8/layout/radial6"/>
    <dgm:cxn modelId="{3F7D2A77-B338-483B-B43C-E93CD761954F}" srcId="{D7E40C44-5EE9-4C99-85EC-C58DBBAB7AF6}" destId="{AFB6426E-DA0E-4F59-A9E2-7FFCB1007CD4}" srcOrd="4" destOrd="0" parTransId="{DD85675A-D1B2-4820-A8E1-57CF88B1B0AB}" sibTransId="{D34635AA-6F4A-4EA0-BEA2-AD13378C88D4}"/>
    <dgm:cxn modelId="{C41C7257-3210-41EB-8929-8A42ABDAE858}" srcId="{D7E40C44-5EE9-4C99-85EC-C58DBBAB7AF6}" destId="{FA1680C7-9D33-45FE-9096-DCE3ADE868F9}" srcOrd="2" destOrd="0" parTransId="{877FF3B6-1148-4636-8CF6-B8F93ED669B4}" sibTransId="{6EA62FBB-BD86-40EB-AFFB-F309556D0450}"/>
    <dgm:cxn modelId="{19C5F1AC-6827-486B-A0DF-F3FEC592B8DD}" type="presOf" srcId="{26D121C9-E201-4298-888D-61F5EDC27B5D}" destId="{4A77EB31-0BEC-4AAF-8F2A-2852D1B2B4D5}" srcOrd="0" destOrd="0" presId="urn:microsoft.com/office/officeart/2005/8/layout/radial6"/>
    <dgm:cxn modelId="{2E3EEAAE-1C82-4E1B-BEA4-EFE19A66142F}" srcId="{186627F2-EF42-4FCE-BDFC-6E31BD1E7316}" destId="{D7E40C44-5EE9-4C99-85EC-C58DBBAB7AF6}" srcOrd="0" destOrd="0" parTransId="{97B80BAA-89DE-4157-B93C-9A997C622716}" sibTransId="{D86C8934-9537-4C5E-B4D8-6135A89E3880}"/>
    <dgm:cxn modelId="{88F561BD-3EFD-4320-BC46-18D02F1E827C}" type="presOf" srcId="{D34635AA-6F4A-4EA0-BEA2-AD13378C88D4}" destId="{A4F30B20-56FF-4C39-9D76-DBB2E083A7BD}" srcOrd="0" destOrd="0" presId="urn:microsoft.com/office/officeart/2005/8/layout/radial6"/>
    <dgm:cxn modelId="{B8E6F9D0-F241-4C6F-ADC6-A9C228207A15}" type="presOf" srcId="{FA1680C7-9D33-45FE-9096-DCE3ADE868F9}" destId="{CFC499D5-EDD5-4400-9F82-6DC150C0A6CB}" srcOrd="0" destOrd="0" presId="urn:microsoft.com/office/officeart/2005/8/layout/radial6"/>
    <dgm:cxn modelId="{3D3000DF-AAEF-49E3-91AA-465EFBFC1817}" srcId="{D7E40C44-5EE9-4C99-85EC-C58DBBAB7AF6}" destId="{B7045CD2-363A-429F-9DD2-8415785FCBE2}" srcOrd="0" destOrd="0" parTransId="{208F87D9-CB31-4521-9DCB-C8E82CFE3CA1}" sibTransId="{7EA261C8-6C2B-4F81-9296-6183BB8E99A4}"/>
    <dgm:cxn modelId="{8C995DE2-152E-4904-8217-7EECF599E21F}" type="presOf" srcId="{AFB6426E-DA0E-4F59-A9E2-7FFCB1007CD4}" destId="{C73C5DFA-1337-43C3-9B9E-4AF66C0BA4E0}" srcOrd="0" destOrd="0" presId="urn:microsoft.com/office/officeart/2005/8/layout/radial6"/>
    <dgm:cxn modelId="{EC0EF51A-2E59-40C5-B504-2CD30E049FCB}" type="presParOf" srcId="{D2523BC6-7430-4E00-8622-057D1C6C5463}" destId="{B021EB88-519E-4F1D-A1B8-15512B62C29A}" srcOrd="0" destOrd="0" presId="urn:microsoft.com/office/officeart/2005/8/layout/radial6"/>
    <dgm:cxn modelId="{76D94460-A62E-410C-9C0A-7F5ACAFE8FD9}" type="presParOf" srcId="{D2523BC6-7430-4E00-8622-057D1C6C5463}" destId="{50F4DBC1-3250-467F-AB82-49A8B7211C1F}" srcOrd="1" destOrd="0" presId="urn:microsoft.com/office/officeart/2005/8/layout/radial6"/>
    <dgm:cxn modelId="{8A498D9E-F7CF-46CA-BFFC-70B7DA9A0ADB}" type="presParOf" srcId="{D2523BC6-7430-4E00-8622-057D1C6C5463}" destId="{A8E9BA2D-F17F-4EB8-B255-A2BE12EED317}" srcOrd="2" destOrd="0" presId="urn:microsoft.com/office/officeart/2005/8/layout/radial6"/>
    <dgm:cxn modelId="{27CEF696-6B04-41E4-86D4-9EDED9877CA8}" type="presParOf" srcId="{D2523BC6-7430-4E00-8622-057D1C6C5463}" destId="{6819F5CF-BE9A-43FA-88A1-F4A7C285FF3E}" srcOrd="3" destOrd="0" presId="urn:microsoft.com/office/officeart/2005/8/layout/radial6"/>
    <dgm:cxn modelId="{A7E328D4-B172-4A7C-A499-49ECF1A34294}" type="presParOf" srcId="{D2523BC6-7430-4E00-8622-057D1C6C5463}" destId="{83AFC09E-6AA0-4F84-A027-9532290D5F6D}" srcOrd="4" destOrd="0" presId="urn:microsoft.com/office/officeart/2005/8/layout/radial6"/>
    <dgm:cxn modelId="{2C3413E3-00D0-40E9-B52E-FBB2FCA8A603}" type="presParOf" srcId="{D2523BC6-7430-4E00-8622-057D1C6C5463}" destId="{5C31DDA8-761C-4CFB-9A3D-148E2D476F66}" srcOrd="5" destOrd="0" presId="urn:microsoft.com/office/officeart/2005/8/layout/radial6"/>
    <dgm:cxn modelId="{7E40FB8E-9652-4FA4-AAC7-72C4BEB2B6B0}" type="presParOf" srcId="{D2523BC6-7430-4E00-8622-057D1C6C5463}" destId="{4A77EB31-0BEC-4AAF-8F2A-2852D1B2B4D5}" srcOrd="6" destOrd="0" presId="urn:microsoft.com/office/officeart/2005/8/layout/radial6"/>
    <dgm:cxn modelId="{4330302C-E30D-437E-8481-452AC2CC73DB}" type="presParOf" srcId="{D2523BC6-7430-4E00-8622-057D1C6C5463}" destId="{CFC499D5-EDD5-4400-9F82-6DC150C0A6CB}" srcOrd="7" destOrd="0" presId="urn:microsoft.com/office/officeart/2005/8/layout/radial6"/>
    <dgm:cxn modelId="{727BD16A-61A2-48F2-8977-FEF16010AD54}" type="presParOf" srcId="{D2523BC6-7430-4E00-8622-057D1C6C5463}" destId="{091FC79B-CA1D-4ED5-8EFC-A1661C0D57F7}" srcOrd="8" destOrd="0" presId="urn:microsoft.com/office/officeart/2005/8/layout/radial6"/>
    <dgm:cxn modelId="{1682C97D-6F28-44FD-A318-845540792D90}" type="presParOf" srcId="{D2523BC6-7430-4E00-8622-057D1C6C5463}" destId="{053420EE-D828-45EA-9C2E-E20B3FAF9734}" srcOrd="9" destOrd="0" presId="urn:microsoft.com/office/officeart/2005/8/layout/radial6"/>
    <dgm:cxn modelId="{06140EE6-3C4A-4CC7-AFA2-AC06CBE1E092}" type="presParOf" srcId="{D2523BC6-7430-4E00-8622-057D1C6C5463}" destId="{3E664000-4680-4D16-9658-2F423406954C}" srcOrd="10" destOrd="0" presId="urn:microsoft.com/office/officeart/2005/8/layout/radial6"/>
    <dgm:cxn modelId="{7224FA87-3548-4DDF-812B-1776AD0B792F}" type="presParOf" srcId="{D2523BC6-7430-4E00-8622-057D1C6C5463}" destId="{D1F03FCB-E4A7-48E6-92A0-F610DE21F38D}" srcOrd="11" destOrd="0" presId="urn:microsoft.com/office/officeart/2005/8/layout/radial6"/>
    <dgm:cxn modelId="{39B31022-8879-4AD9-A63D-E8F285B2F781}" type="presParOf" srcId="{D2523BC6-7430-4E00-8622-057D1C6C5463}" destId="{B2E8A491-AABE-44E8-A771-4A5186E2067B}" srcOrd="12" destOrd="0" presId="urn:microsoft.com/office/officeart/2005/8/layout/radial6"/>
    <dgm:cxn modelId="{F273ED22-2E91-4847-AF50-ECC5454946E2}" type="presParOf" srcId="{D2523BC6-7430-4E00-8622-057D1C6C5463}" destId="{C73C5DFA-1337-43C3-9B9E-4AF66C0BA4E0}" srcOrd="13" destOrd="0" presId="urn:microsoft.com/office/officeart/2005/8/layout/radial6"/>
    <dgm:cxn modelId="{0DDBAC0F-B2DB-4501-92CB-FB3B026F52D2}" type="presParOf" srcId="{D2523BC6-7430-4E00-8622-057D1C6C5463}" destId="{BC321DC1-1395-4C9C-AE7E-5DB26B6ABED0}" srcOrd="14" destOrd="0" presId="urn:microsoft.com/office/officeart/2005/8/layout/radial6"/>
    <dgm:cxn modelId="{78B8CA40-5CB4-4C6A-8BEA-C380C550C858}" type="presParOf" srcId="{D2523BC6-7430-4E00-8622-057D1C6C5463}" destId="{A4F30B20-56FF-4C39-9D76-DBB2E083A7BD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DD1279-D7FC-4DC0-92C6-A56A089276B6}" type="doc">
      <dgm:prSet loTypeId="urn:microsoft.com/office/officeart/2008/layout/VerticalCurv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E156570B-8098-4AB9-A726-9E120B123748}">
      <dgm:prSet phldrT="[Texto]"/>
      <dgm:spPr/>
      <dgm:t>
        <a:bodyPr/>
        <a:lstStyle/>
        <a:p>
          <a:r>
            <a:rPr lang="en-GB" dirty="0"/>
            <a:t>Written from scratch</a:t>
          </a:r>
        </a:p>
      </dgm:t>
    </dgm:pt>
    <dgm:pt modelId="{08850FE5-5F93-48D6-B90B-D9681E3F3455}" type="parTrans" cxnId="{2A3752B0-9CD1-451C-B4FD-9990D8176083}">
      <dgm:prSet/>
      <dgm:spPr/>
      <dgm:t>
        <a:bodyPr/>
        <a:lstStyle/>
        <a:p>
          <a:endParaRPr lang="en-GB"/>
        </a:p>
      </dgm:t>
    </dgm:pt>
    <dgm:pt modelId="{3C1ADACA-F831-4035-B753-4A9CF1D66AA1}" type="sibTrans" cxnId="{2A3752B0-9CD1-451C-B4FD-9990D8176083}">
      <dgm:prSet/>
      <dgm:spPr/>
      <dgm:t>
        <a:bodyPr/>
        <a:lstStyle/>
        <a:p>
          <a:endParaRPr lang="en-GB"/>
        </a:p>
      </dgm:t>
    </dgm:pt>
    <dgm:pt modelId="{644A1DDE-EBC4-4F7F-BFD9-73B822305442}">
      <dgm:prSet phldrT="[Texto]"/>
      <dgm:spPr/>
      <dgm:t>
        <a:bodyPr/>
        <a:lstStyle/>
        <a:p>
          <a:r>
            <a:rPr lang="en-GB" dirty="0"/>
            <a:t>Original Implementations</a:t>
          </a:r>
        </a:p>
      </dgm:t>
    </dgm:pt>
    <dgm:pt modelId="{074931AF-35E7-42DF-B72E-EC79F5991097}" type="parTrans" cxnId="{E4BF44F7-CDC0-4371-AFF5-DEEDACF44259}">
      <dgm:prSet/>
      <dgm:spPr/>
      <dgm:t>
        <a:bodyPr/>
        <a:lstStyle/>
        <a:p>
          <a:endParaRPr lang="en-GB"/>
        </a:p>
      </dgm:t>
    </dgm:pt>
    <dgm:pt modelId="{7B6253B3-CC78-4B10-B09A-FAC711D0A0BF}" type="sibTrans" cxnId="{E4BF44F7-CDC0-4371-AFF5-DEEDACF44259}">
      <dgm:prSet/>
      <dgm:spPr/>
      <dgm:t>
        <a:bodyPr/>
        <a:lstStyle/>
        <a:p>
          <a:endParaRPr lang="en-GB"/>
        </a:p>
      </dgm:t>
    </dgm:pt>
    <dgm:pt modelId="{044B7B4B-DAB6-4875-BEFA-6D337046EE14}">
      <dgm:prSet phldrT="[Texto]"/>
      <dgm:spPr/>
      <dgm:t>
        <a:bodyPr/>
        <a:lstStyle/>
        <a:p>
          <a:r>
            <a:rPr lang="en-GB" dirty="0"/>
            <a:t>MathWorks Benchmarking</a:t>
          </a:r>
        </a:p>
      </dgm:t>
    </dgm:pt>
    <dgm:pt modelId="{1C618577-0676-4030-A081-04D7CC2AA024}" type="parTrans" cxnId="{FA3BC9D8-DD36-4F65-B058-947277637510}">
      <dgm:prSet/>
      <dgm:spPr/>
      <dgm:t>
        <a:bodyPr/>
        <a:lstStyle/>
        <a:p>
          <a:endParaRPr lang="en-GB"/>
        </a:p>
      </dgm:t>
    </dgm:pt>
    <dgm:pt modelId="{F1BA081D-06AF-44F9-BE6E-DC67DDA0080A}" type="sibTrans" cxnId="{FA3BC9D8-DD36-4F65-B058-947277637510}">
      <dgm:prSet/>
      <dgm:spPr/>
      <dgm:t>
        <a:bodyPr/>
        <a:lstStyle/>
        <a:p>
          <a:endParaRPr lang="en-GB"/>
        </a:p>
      </dgm:t>
    </dgm:pt>
    <dgm:pt modelId="{C23A69FF-6CE1-45D7-8A09-E4F2D0C6F205}">
      <dgm:prSet phldrT="[Texto]"/>
      <dgm:spPr/>
      <dgm:t>
        <a:bodyPr/>
        <a:lstStyle/>
        <a:p>
          <a:r>
            <a:rPr lang="en-GB" dirty="0"/>
            <a:t>Analysis of Solutions provided</a:t>
          </a:r>
        </a:p>
      </dgm:t>
    </dgm:pt>
    <dgm:pt modelId="{3713419F-3679-410C-B1F1-F7B62BEDB577}" type="parTrans" cxnId="{2FDB96CC-86DC-4754-A3BE-AC6B19AB0737}">
      <dgm:prSet/>
      <dgm:spPr/>
      <dgm:t>
        <a:bodyPr/>
        <a:lstStyle/>
        <a:p>
          <a:endParaRPr lang="en-GB"/>
        </a:p>
      </dgm:t>
    </dgm:pt>
    <dgm:pt modelId="{75E50923-5F5F-40B0-BD58-F0D74F9D4493}" type="sibTrans" cxnId="{2FDB96CC-86DC-4754-A3BE-AC6B19AB0737}">
      <dgm:prSet/>
      <dgm:spPr/>
      <dgm:t>
        <a:bodyPr/>
        <a:lstStyle/>
        <a:p>
          <a:endParaRPr lang="en-GB"/>
        </a:p>
      </dgm:t>
    </dgm:pt>
    <dgm:pt modelId="{24BDE206-CF38-4117-819A-38F1A5A640EB}" type="pres">
      <dgm:prSet presAssocID="{47DD1279-D7FC-4DC0-92C6-A56A089276B6}" presName="Name0" presStyleCnt="0">
        <dgm:presLayoutVars>
          <dgm:chMax val="7"/>
          <dgm:chPref val="7"/>
          <dgm:dir/>
        </dgm:presLayoutVars>
      </dgm:prSet>
      <dgm:spPr/>
    </dgm:pt>
    <dgm:pt modelId="{A84BEF70-53E5-43EF-9ED1-30843D3C07EB}" type="pres">
      <dgm:prSet presAssocID="{47DD1279-D7FC-4DC0-92C6-A56A089276B6}" presName="Name1" presStyleCnt="0"/>
      <dgm:spPr/>
    </dgm:pt>
    <dgm:pt modelId="{B5CE1633-DFE2-4EBB-9FAE-B9AAA886BFE1}" type="pres">
      <dgm:prSet presAssocID="{47DD1279-D7FC-4DC0-92C6-A56A089276B6}" presName="cycle" presStyleCnt="0"/>
      <dgm:spPr/>
    </dgm:pt>
    <dgm:pt modelId="{9D5861AF-FA37-4FDA-AE72-216ED5A97282}" type="pres">
      <dgm:prSet presAssocID="{47DD1279-D7FC-4DC0-92C6-A56A089276B6}" presName="srcNode" presStyleLbl="node1" presStyleIdx="0" presStyleCnt="4"/>
      <dgm:spPr/>
    </dgm:pt>
    <dgm:pt modelId="{1AE1C1DA-4E38-4B2E-8BCC-5914C01EA6FF}" type="pres">
      <dgm:prSet presAssocID="{47DD1279-D7FC-4DC0-92C6-A56A089276B6}" presName="conn" presStyleLbl="parChTrans1D2" presStyleIdx="0" presStyleCnt="1"/>
      <dgm:spPr/>
    </dgm:pt>
    <dgm:pt modelId="{89565929-6D24-4260-85FF-2C6354457578}" type="pres">
      <dgm:prSet presAssocID="{47DD1279-D7FC-4DC0-92C6-A56A089276B6}" presName="extraNode" presStyleLbl="node1" presStyleIdx="0" presStyleCnt="4"/>
      <dgm:spPr/>
    </dgm:pt>
    <dgm:pt modelId="{0364CFD1-110A-4CB3-9049-D045310966DC}" type="pres">
      <dgm:prSet presAssocID="{47DD1279-D7FC-4DC0-92C6-A56A089276B6}" presName="dstNode" presStyleLbl="node1" presStyleIdx="0" presStyleCnt="4"/>
      <dgm:spPr/>
    </dgm:pt>
    <dgm:pt modelId="{6B951925-FFA7-462E-8088-8F286974A13F}" type="pres">
      <dgm:prSet presAssocID="{E156570B-8098-4AB9-A726-9E120B123748}" presName="text_1" presStyleLbl="node1" presStyleIdx="0" presStyleCnt="4">
        <dgm:presLayoutVars>
          <dgm:bulletEnabled val="1"/>
        </dgm:presLayoutVars>
      </dgm:prSet>
      <dgm:spPr/>
    </dgm:pt>
    <dgm:pt modelId="{4767581F-D453-4A77-B2D7-1C748A225AD7}" type="pres">
      <dgm:prSet presAssocID="{E156570B-8098-4AB9-A726-9E120B123748}" presName="accent_1" presStyleCnt="0"/>
      <dgm:spPr/>
    </dgm:pt>
    <dgm:pt modelId="{0206DEBD-5C19-4BD0-BFBA-CD83518C05E9}" type="pres">
      <dgm:prSet presAssocID="{E156570B-8098-4AB9-A726-9E120B123748}" presName="accentRepeatNode" presStyleLbl="solidFgAcc1" presStyleIdx="0" presStyleCnt="4"/>
      <dgm:spPr/>
    </dgm:pt>
    <dgm:pt modelId="{89E637F9-4FD5-4AEA-8415-F615BC1AC978}" type="pres">
      <dgm:prSet presAssocID="{644A1DDE-EBC4-4F7F-BFD9-73B822305442}" presName="text_2" presStyleLbl="node1" presStyleIdx="1" presStyleCnt="4">
        <dgm:presLayoutVars>
          <dgm:bulletEnabled val="1"/>
        </dgm:presLayoutVars>
      </dgm:prSet>
      <dgm:spPr/>
    </dgm:pt>
    <dgm:pt modelId="{6C794880-B20B-440A-8788-352C5ED0B40D}" type="pres">
      <dgm:prSet presAssocID="{644A1DDE-EBC4-4F7F-BFD9-73B822305442}" presName="accent_2" presStyleCnt="0"/>
      <dgm:spPr/>
    </dgm:pt>
    <dgm:pt modelId="{F41CF5B8-D04B-4CB9-A3BC-AA252814171E}" type="pres">
      <dgm:prSet presAssocID="{644A1DDE-EBC4-4F7F-BFD9-73B822305442}" presName="accentRepeatNode" presStyleLbl="solidFgAcc1" presStyleIdx="1" presStyleCnt="4"/>
      <dgm:spPr/>
    </dgm:pt>
    <dgm:pt modelId="{02534BB7-D553-42DA-9909-CB4CD7839660}" type="pres">
      <dgm:prSet presAssocID="{044B7B4B-DAB6-4875-BEFA-6D337046EE14}" presName="text_3" presStyleLbl="node1" presStyleIdx="2" presStyleCnt="4">
        <dgm:presLayoutVars>
          <dgm:bulletEnabled val="1"/>
        </dgm:presLayoutVars>
      </dgm:prSet>
      <dgm:spPr/>
    </dgm:pt>
    <dgm:pt modelId="{469C33FD-65E6-4120-9B61-709EAA571E9D}" type="pres">
      <dgm:prSet presAssocID="{044B7B4B-DAB6-4875-BEFA-6D337046EE14}" presName="accent_3" presStyleCnt="0"/>
      <dgm:spPr/>
    </dgm:pt>
    <dgm:pt modelId="{86E466E4-4D41-45F0-B31D-8CF528F274D5}" type="pres">
      <dgm:prSet presAssocID="{044B7B4B-DAB6-4875-BEFA-6D337046EE14}" presName="accentRepeatNode" presStyleLbl="solidFgAcc1" presStyleIdx="2" presStyleCnt="4"/>
      <dgm:spPr/>
    </dgm:pt>
    <dgm:pt modelId="{C4C22A44-7158-46A1-9B96-EA16A015DEC5}" type="pres">
      <dgm:prSet presAssocID="{C23A69FF-6CE1-45D7-8A09-E4F2D0C6F205}" presName="text_4" presStyleLbl="node1" presStyleIdx="3" presStyleCnt="4">
        <dgm:presLayoutVars>
          <dgm:bulletEnabled val="1"/>
        </dgm:presLayoutVars>
      </dgm:prSet>
      <dgm:spPr/>
    </dgm:pt>
    <dgm:pt modelId="{F9CE146A-8F0F-4501-96B2-07987ED8E720}" type="pres">
      <dgm:prSet presAssocID="{C23A69FF-6CE1-45D7-8A09-E4F2D0C6F205}" presName="accent_4" presStyleCnt="0"/>
      <dgm:spPr/>
    </dgm:pt>
    <dgm:pt modelId="{1F49B981-D6B7-4026-BAA4-17A75727A569}" type="pres">
      <dgm:prSet presAssocID="{C23A69FF-6CE1-45D7-8A09-E4F2D0C6F205}" presName="accentRepeatNode" presStyleLbl="solidFgAcc1" presStyleIdx="3" presStyleCnt="4"/>
      <dgm:spPr/>
    </dgm:pt>
  </dgm:ptLst>
  <dgm:cxnLst>
    <dgm:cxn modelId="{7DCB170A-A1EE-4190-BDB5-1550ED5F68A2}" type="presOf" srcId="{044B7B4B-DAB6-4875-BEFA-6D337046EE14}" destId="{02534BB7-D553-42DA-9909-CB4CD7839660}" srcOrd="0" destOrd="0" presId="urn:microsoft.com/office/officeart/2008/layout/VerticalCurvedList"/>
    <dgm:cxn modelId="{F3E2620C-9F67-4B2E-A2EC-45A7C22F1821}" type="presOf" srcId="{C23A69FF-6CE1-45D7-8A09-E4F2D0C6F205}" destId="{C4C22A44-7158-46A1-9B96-EA16A015DEC5}" srcOrd="0" destOrd="0" presId="urn:microsoft.com/office/officeart/2008/layout/VerticalCurvedList"/>
    <dgm:cxn modelId="{5C0BEF87-C389-427D-9EFB-C83D8B4E78DC}" type="presOf" srcId="{3C1ADACA-F831-4035-B753-4A9CF1D66AA1}" destId="{1AE1C1DA-4E38-4B2E-8BCC-5914C01EA6FF}" srcOrd="0" destOrd="0" presId="urn:microsoft.com/office/officeart/2008/layout/VerticalCurvedList"/>
    <dgm:cxn modelId="{5EF1EBAE-B942-472A-AE65-F787DE0FF343}" type="presOf" srcId="{E156570B-8098-4AB9-A726-9E120B123748}" destId="{6B951925-FFA7-462E-8088-8F286974A13F}" srcOrd="0" destOrd="0" presId="urn:microsoft.com/office/officeart/2008/layout/VerticalCurvedList"/>
    <dgm:cxn modelId="{2A3752B0-9CD1-451C-B4FD-9990D8176083}" srcId="{47DD1279-D7FC-4DC0-92C6-A56A089276B6}" destId="{E156570B-8098-4AB9-A726-9E120B123748}" srcOrd="0" destOrd="0" parTransId="{08850FE5-5F93-48D6-B90B-D9681E3F3455}" sibTransId="{3C1ADACA-F831-4035-B753-4A9CF1D66AA1}"/>
    <dgm:cxn modelId="{2FDB96CC-86DC-4754-A3BE-AC6B19AB0737}" srcId="{47DD1279-D7FC-4DC0-92C6-A56A089276B6}" destId="{C23A69FF-6CE1-45D7-8A09-E4F2D0C6F205}" srcOrd="3" destOrd="0" parTransId="{3713419F-3679-410C-B1F1-F7B62BEDB577}" sibTransId="{75E50923-5F5F-40B0-BD58-F0D74F9D4493}"/>
    <dgm:cxn modelId="{FA3BC9D8-DD36-4F65-B058-947277637510}" srcId="{47DD1279-D7FC-4DC0-92C6-A56A089276B6}" destId="{044B7B4B-DAB6-4875-BEFA-6D337046EE14}" srcOrd="2" destOrd="0" parTransId="{1C618577-0676-4030-A081-04D7CC2AA024}" sibTransId="{F1BA081D-06AF-44F9-BE6E-DC67DDA0080A}"/>
    <dgm:cxn modelId="{147800DD-58B3-4643-A655-3277263B7AF2}" type="presOf" srcId="{644A1DDE-EBC4-4F7F-BFD9-73B822305442}" destId="{89E637F9-4FD5-4AEA-8415-F615BC1AC978}" srcOrd="0" destOrd="0" presId="urn:microsoft.com/office/officeart/2008/layout/VerticalCurvedList"/>
    <dgm:cxn modelId="{B561E5F3-EF35-4A5B-A070-F22B9C386831}" type="presOf" srcId="{47DD1279-D7FC-4DC0-92C6-A56A089276B6}" destId="{24BDE206-CF38-4117-819A-38F1A5A640EB}" srcOrd="0" destOrd="0" presId="urn:microsoft.com/office/officeart/2008/layout/VerticalCurvedList"/>
    <dgm:cxn modelId="{E4BF44F7-CDC0-4371-AFF5-DEEDACF44259}" srcId="{47DD1279-D7FC-4DC0-92C6-A56A089276B6}" destId="{644A1DDE-EBC4-4F7F-BFD9-73B822305442}" srcOrd="1" destOrd="0" parTransId="{074931AF-35E7-42DF-B72E-EC79F5991097}" sibTransId="{7B6253B3-CC78-4B10-B09A-FAC711D0A0BF}"/>
    <dgm:cxn modelId="{B0B8D524-E772-433D-B0C3-02BBB014A6C8}" type="presParOf" srcId="{24BDE206-CF38-4117-819A-38F1A5A640EB}" destId="{A84BEF70-53E5-43EF-9ED1-30843D3C07EB}" srcOrd="0" destOrd="0" presId="urn:microsoft.com/office/officeart/2008/layout/VerticalCurvedList"/>
    <dgm:cxn modelId="{2B4C6D79-10A4-4C8A-A363-F8D7C2AA5B02}" type="presParOf" srcId="{A84BEF70-53E5-43EF-9ED1-30843D3C07EB}" destId="{B5CE1633-DFE2-4EBB-9FAE-B9AAA886BFE1}" srcOrd="0" destOrd="0" presId="urn:microsoft.com/office/officeart/2008/layout/VerticalCurvedList"/>
    <dgm:cxn modelId="{72A6BC94-62D9-4593-8E6D-BAF8FA71FE78}" type="presParOf" srcId="{B5CE1633-DFE2-4EBB-9FAE-B9AAA886BFE1}" destId="{9D5861AF-FA37-4FDA-AE72-216ED5A97282}" srcOrd="0" destOrd="0" presId="urn:microsoft.com/office/officeart/2008/layout/VerticalCurvedList"/>
    <dgm:cxn modelId="{0ABE3C30-7753-4F8F-A6EB-8EB341B56D8F}" type="presParOf" srcId="{B5CE1633-DFE2-4EBB-9FAE-B9AAA886BFE1}" destId="{1AE1C1DA-4E38-4B2E-8BCC-5914C01EA6FF}" srcOrd="1" destOrd="0" presId="urn:microsoft.com/office/officeart/2008/layout/VerticalCurvedList"/>
    <dgm:cxn modelId="{D2A127EE-9AAA-45D1-A313-C21DB2F6D2E1}" type="presParOf" srcId="{B5CE1633-DFE2-4EBB-9FAE-B9AAA886BFE1}" destId="{89565929-6D24-4260-85FF-2C6354457578}" srcOrd="2" destOrd="0" presId="urn:microsoft.com/office/officeart/2008/layout/VerticalCurvedList"/>
    <dgm:cxn modelId="{759C5092-689E-4541-9351-C25B3ACA445C}" type="presParOf" srcId="{B5CE1633-DFE2-4EBB-9FAE-B9AAA886BFE1}" destId="{0364CFD1-110A-4CB3-9049-D045310966DC}" srcOrd="3" destOrd="0" presId="urn:microsoft.com/office/officeart/2008/layout/VerticalCurvedList"/>
    <dgm:cxn modelId="{686D612A-BC63-4E91-AA9D-282BB6C8CDE4}" type="presParOf" srcId="{A84BEF70-53E5-43EF-9ED1-30843D3C07EB}" destId="{6B951925-FFA7-462E-8088-8F286974A13F}" srcOrd="1" destOrd="0" presId="urn:microsoft.com/office/officeart/2008/layout/VerticalCurvedList"/>
    <dgm:cxn modelId="{824B669F-1A95-4735-953A-1850E83B261D}" type="presParOf" srcId="{A84BEF70-53E5-43EF-9ED1-30843D3C07EB}" destId="{4767581F-D453-4A77-B2D7-1C748A225AD7}" srcOrd="2" destOrd="0" presId="urn:microsoft.com/office/officeart/2008/layout/VerticalCurvedList"/>
    <dgm:cxn modelId="{5B3A48E3-5766-4D84-8D47-56EDA8C71A83}" type="presParOf" srcId="{4767581F-D453-4A77-B2D7-1C748A225AD7}" destId="{0206DEBD-5C19-4BD0-BFBA-CD83518C05E9}" srcOrd="0" destOrd="0" presId="urn:microsoft.com/office/officeart/2008/layout/VerticalCurvedList"/>
    <dgm:cxn modelId="{62254CCC-11B0-4E06-857D-C0043263E262}" type="presParOf" srcId="{A84BEF70-53E5-43EF-9ED1-30843D3C07EB}" destId="{89E637F9-4FD5-4AEA-8415-F615BC1AC978}" srcOrd="3" destOrd="0" presId="urn:microsoft.com/office/officeart/2008/layout/VerticalCurvedList"/>
    <dgm:cxn modelId="{302860EE-46A2-471A-B1B5-1D30F9F54053}" type="presParOf" srcId="{A84BEF70-53E5-43EF-9ED1-30843D3C07EB}" destId="{6C794880-B20B-440A-8788-352C5ED0B40D}" srcOrd="4" destOrd="0" presId="urn:microsoft.com/office/officeart/2008/layout/VerticalCurvedList"/>
    <dgm:cxn modelId="{9E694EB9-787C-4A27-AB74-6E411BB8A33E}" type="presParOf" srcId="{6C794880-B20B-440A-8788-352C5ED0B40D}" destId="{F41CF5B8-D04B-4CB9-A3BC-AA252814171E}" srcOrd="0" destOrd="0" presId="urn:microsoft.com/office/officeart/2008/layout/VerticalCurvedList"/>
    <dgm:cxn modelId="{241986BA-C964-4AEF-BE88-7E2BEBA2B524}" type="presParOf" srcId="{A84BEF70-53E5-43EF-9ED1-30843D3C07EB}" destId="{02534BB7-D553-42DA-9909-CB4CD7839660}" srcOrd="5" destOrd="0" presId="urn:microsoft.com/office/officeart/2008/layout/VerticalCurvedList"/>
    <dgm:cxn modelId="{8D73D0C6-0D1D-4A16-A679-B6DBD0E26647}" type="presParOf" srcId="{A84BEF70-53E5-43EF-9ED1-30843D3C07EB}" destId="{469C33FD-65E6-4120-9B61-709EAA571E9D}" srcOrd="6" destOrd="0" presId="urn:microsoft.com/office/officeart/2008/layout/VerticalCurvedList"/>
    <dgm:cxn modelId="{C949EE58-5E5C-4394-BE9C-2EB189588E71}" type="presParOf" srcId="{469C33FD-65E6-4120-9B61-709EAA571E9D}" destId="{86E466E4-4D41-45F0-B31D-8CF528F274D5}" srcOrd="0" destOrd="0" presId="urn:microsoft.com/office/officeart/2008/layout/VerticalCurvedList"/>
    <dgm:cxn modelId="{CC81C4B7-EE7C-4B28-A34A-DF04DB11D3C6}" type="presParOf" srcId="{A84BEF70-53E5-43EF-9ED1-30843D3C07EB}" destId="{C4C22A44-7158-46A1-9B96-EA16A015DEC5}" srcOrd="7" destOrd="0" presId="urn:microsoft.com/office/officeart/2008/layout/VerticalCurvedList"/>
    <dgm:cxn modelId="{5A07AACF-531A-4F39-9F12-A5E14929F8EA}" type="presParOf" srcId="{A84BEF70-53E5-43EF-9ED1-30843D3C07EB}" destId="{F9CE146A-8F0F-4501-96B2-07987ED8E720}" srcOrd="8" destOrd="0" presId="urn:microsoft.com/office/officeart/2008/layout/VerticalCurvedList"/>
    <dgm:cxn modelId="{D0B8144C-184B-45C4-9DB4-40859932E099}" type="presParOf" srcId="{F9CE146A-8F0F-4501-96B2-07987ED8E720}" destId="{1F49B981-D6B7-4026-BAA4-17A75727A5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LU Decomposition*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Forward &amp; Backward Substitution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LU Solver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QR Decomposition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QR Solver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A94D1D-7194-499C-8079-2AC51BFC4770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5512F278-5610-4150-9E60-254B8A23F872}">
      <dgm:prSet phldrT="[Texto]" custT="1"/>
      <dgm:spPr/>
      <dgm:t>
        <a:bodyPr/>
        <a:lstStyle/>
        <a:p>
          <a:r>
            <a:rPr lang="en-GB" sz="1100" dirty="0"/>
            <a:t>Submatrices </a:t>
          </a:r>
          <a:br>
            <a:rPr lang="en-GB" sz="1100" dirty="0"/>
          </a:br>
          <a:r>
            <a:rPr lang="en-GB" sz="1100" dirty="0"/>
            <a:t>Syntax</a:t>
          </a:r>
        </a:p>
      </dgm:t>
    </dgm:pt>
    <dgm:pt modelId="{9F7798CB-4B7B-4702-8219-BE0049C2FE97}" type="parTrans" cxnId="{C8E9E17D-19F5-48A3-BE07-25D44479FD47}">
      <dgm:prSet/>
      <dgm:spPr/>
      <dgm:t>
        <a:bodyPr/>
        <a:lstStyle/>
        <a:p>
          <a:endParaRPr lang="en-GB" sz="1100"/>
        </a:p>
      </dgm:t>
    </dgm:pt>
    <dgm:pt modelId="{33DE95AC-C3B7-43E3-9307-913521B7A414}" type="sibTrans" cxnId="{C8E9E17D-19F5-48A3-BE07-25D44479FD47}">
      <dgm:prSet/>
      <dgm:spPr/>
      <dgm:t>
        <a:bodyPr/>
        <a:lstStyle/>
        <a:p>
          <a:endParaRPr lang="en-GB" sz="1100"/>
        </a:p>
      </dgm:t>
    </dgm:pt>
    <dgm:pt modelId="{E7A773C2-67E9-4B70-BF06-7152555EE2B3}">
      <dgm:prSet phldrT="[Texto]" custT="1"/>
      <dgm:spPr/>
      <dgm:t>
        <a:bodyPr/>
        <a:lstStyle/>
        <a:p>
          <a:r>
            <a:rPr lang="en-GB" sz="1100" dirty="0"/>
            <a:t>New-Axis</a:t>
          </a:r>
          <a:br>
            <a:rPr lang="en-GB" sz="1100" dirty="0"/>
          </a:br>
          <a:r>
            <a:rPr lang="en-GB" sz="1100" dirty="0"/>
            <a:t>Syntax</a:t>
          </a:r>
        </a:p>
      </dgm:t>
    </dgm:pt>
    <dgm:pt modelId="{0FB92A44-EF9D-4D75-83CC-99025B8E9C22}" type="parTrans" cxnId="{30087B86-22CB-40E9-AAD3-BAB45B03F276}">
      <dgm:prSet/>
      <dgm:spPr/>
      <dgm:t>
        <a:bodyPr/>
        <a:lstStyle/>
        <a:p>
          <a:endParaRPr lang="en-GB" sz="1100"/>
        </a:p>
      </dgm:t>
    </dgm:pt>
    <dgm:pt modelId="{B6118BA1-E86D-425F-9E5E-D652F220F41D}" type="sibTrans" cxnId="{30087B86-22CB-40E9-AAD3-BAB45B03F276}">
      <dgm:prSet/>
      <dgm:spPr/>
      <dgm:t>
        <a:bodyPr/>
        <a:lstStyle/>
        <a:p>
          <a:endParaRPr lang="en-GB" sz="1100"/>
        </a:p>
      </dgm:t>
    </dgm:pt>
    <dgm:pt modelId="{E5C59A08-8D11-4696-974C-CEB07CC6239B}">
      <dgm:prSet phldrT="[Texto]" custT="1"/>
      <dgm:spPr/>
      <dgm:t>
        <a:bodyPr/>
        <a:lstStyle/>
        <a:p>
          <a:r>
            <a:rPr lang="en-GB" sz="1100" dirty="0"/>
            <a:t>Outer</a:t>
          </a:r>
          <a:br>
            <a:rPr lang="en-GB" sz="1100" dirty="0"/>
          </a:br>
          <a:r>
            <a:rPr lang="en-GB" sz="1100" dirty="0"/>
            <a:t>Product</a:t>
          </a:r>
        </a:p>
      </dgm:t>
    </dgm:pt>
    <dgm:pt modelId="{912EC018-F9F6-476B-AB47-27F1881C8B7F}" type="parTrans" cxnId="{11795440-8E98-4ECF-87B7-BEC8C16CC66F}">
      <dgm:prSet/>
      <dgm:spPr/>
      <dgm:t>
        <a:bodyPr/>
        <a:lstStyle/>
        <a:p>
          <a:endParaRPr lang="en-GB" sz="1100"/>
        </a:p>
      </dgm:t>
    </dgm:pt>
    <dgm:pt modelId="{28C1357D-57AC-4A85-8912-F7A742E5E42D}" type="sibTrans" cxnId="{11795440-8E98-4ECF-87B7-BEC8C16CC66F}">
      <dgm:prSet/>
      <dgm:spPr/>
      <dgm:t>
        <a:bodyPr/>
        <a:lstStyle/>
        <a:p>
          <a:endParaRPr lang="en-GB" sz="1100"/>
        </a:p>
      </dgm:t>
    </dgm:pt>
    <dgm:pt modelId="{A075C874-6E97-40E6-8CB9-8AA046B5583F}">
      <dgm:prSet phldrT="[Texto]" custT="1"/>
      <dgm:spPr/>
      <dgm:t>
        <a:bodyPr/>
        <a:lstStyle/>
        <a:p>
          <a:r>
            <a:rPr lang="en-GB" sz="1100" dirty="0"/>
            <a:t>For Loop</a:t>
          </a:r>
        </a:p>
      </dgm:t>
    </dgm:pt>
    <dgm:pt modelId="{49F04BBE-C42F-424A-B0AF-2C81FDA01EB7}" type="parTrans" cxnId="{D87DBC69-73B0-4FA9-ACD2-EE2C4690BA63}">
      <dgm:prSet/>
      <dgm:spPr/>
      <dgm:t>
        <a:bodyPr/>
        <a:lstStyle/>
        <a:p>
          <a:endParaRPr lang="en-GB" sz="1600"/>
        </a:p>
      </dgm:t>
    </dgm:pt>
    <dgm:pt modelId="{A8799902-8AC4-41E7-8999-A29565EDD668}" type="sibTrans" cxnId="{D87DBC69-73B0-4FA9-ACD2-EE2C4690BA63}">
      <dgm:prSet/>
      <dgm:spPr/>
      <dgm:t>
        <a:bodyPr/>
        <a:lstStyle/>
        <a:p>
          <a:endParaRPr lang="en-GB" sz="1600"/>
        </a:p>
      </dgm:t>
    </dgm:pt>
    <dgm:pt modelId="{2EC7A8F1-597A-4C9D-819E-A3E8DE34E227}">
      <dgm:prSet phldrT="[Texto]"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GB" sz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793EA666-7DA7-448E-8C72-98B739FD26A7}" type="parTrans" cxnId="{8825060D-3554-4DF2-B228-7033B0E082AA}">
      <dgm:prSet/>
      <dgm:spPr/>
      <dgm:t>
        <a:bodyPr/>
        <a:lstStyle/>
        <a:p>
          <a:endParaRPr lang="en-GB" sz="1600"/>
        </a:p>
      </dgm:t>
    </dgm:pt>
    <dgm:pt modelId="{338E2AD8-9F26-4694-B269-699EC4A62F87}" type="sibTrans" cxnId="{8825060D-3554-4DF2-B228-7033B0E082AA}">
      <dgm:prSet/>
      <dgm:spPr/>
      <dgm:t>
        <a:bodyPr/>
        <a:lstStyle/>
        <a:p>
          <a:endParaRPr lang="en-GB" sz="1600"/>
        </a:p>
      </dgm:t>
    </dgm:pt>
    <dgm:pt modelId="{FF547245-E35C-469A-B7FA-1E9BD206784F}">
      <dgm:prSet phldrT="[Texto]" custT="1"/>
      <dgm:spPr/>
      <dgm:t>
        <a:bodyPr/>
        <a:lstStyle/>
        <a:p>
          <a:r>
            <a:rPr lang="it-IT" sz="1000" dirty="0"/>
            <a:t>A[col + 1 :, :]</a:t>
          </a:r>
          <a:r>
            <a:rPr lang="it-IT" sz="1000" dirty="0">
              <a:highlight>
                <a:srgbClr val="FFFF00"/>
              </a:highlight>
            </a:rPr>
            <a:t>[:, [col]]</a:t>
          </a:r>
          <a:r>
            <a:rPr lang="it-IT" sz="1000" dirty="0"/>
            <a:t> @ A[[col], :][:, col + 1 :]</a:t>
          </a:r>
          <a:endParaRPr lang="en-GB" sz="1000" dirty="0"/>
        </a:p>
      </dgm:t>
    </dgm:pt>
    <dgm:pt modelId="{F2B6AD92-DEE3-4EE6-BB23-D56AA486937D}" type="parTrans" cxnId="{397150FF-F4DF-4272-A47D-2282F14EB159}">
      <dgm:prSet/>
      <dgm:spPr/>
      <dgm:t>
        <a:bodyPr/>
        <a:lstStyle/>
        <a:p>
          <a:endParaRPr lang="en-GB" sz="1600"/>
        </a:p>
      </dgm:t>
    </dgm:pt>
    <dgm:pt modelId="{964C76A2-D397-454A-9BD3-CA0435D98DCD}" type="sibTrans" cxnId="{397150FF-F4DF-4272-A47D-2282F14EB159}">
      <dgm:prSet/>
      <dgm:spPr/>
      <dgm:t>
        <a:bodyPr/>
        <a:lstStyle/>
        <a:p>
          <a:endParaRPr lang="en-GB" sz="1600"/>
        </a:p>
      </dgm:t>
    </dgm:pt>
    <dgm:pt modelId="{2ACC35B9-DB1B-464C-A64E-16AE5545C3A0}">
      <dgm:prSet phldrT="[Texto]" custT="1"/>
      <dgm:spPr/>
      <dgm:t>
        <a:bodyPr/>
        <a:lstStyle/>
        <a:p>
          <a:r>
            <a:rPr lang="it-IT" sz="1100" b="0" dirty="0"/>
            <a:t>A[col + 1 :, col][:, </a:t>
          </a:r>
          <a:r>
            <a:rPr lang="it-IT" sz="1100" b="0" dirty="0">
              <a:highlight>
                <a:srgbClr val="FFFF00"/>
              </a:highlight>
            </a:rPr>
            <a:t>np.newaxis</a:t>
          </a:r>
          <a:r>
            <a:rPr lang="it-IT" sz="1100" b="0" dirty="0"/>
            <a:t>] </a:t>
          </a:r>
        </a:p>
        <a:p>
          <a:r>
            <a:rPr lang="it-IT" sz="1100" b="0" dirty="0"/>
            <a:t>@ A[col, col + 1 :][</a:t>
          </a:r>
          <a:r>
            <a:rPr lang="it-IT" sz="1100" b="0" dirty="0">
              <a:highlight>
                <a:srgbClr val="FFFF00"/>
              </a:highlight>
            </a:rPr>
            <a:t>np.newaxis</a:t>
          </a:r>
          <a:r>
            <a:rPr lang="it-IT" sz="1100" b="0" dirty="0"/>
            <a:t>, :]</a:t>
          </a:r>
          <a:endParaRPr lang="en-GB" sz="1100" dirty="0"/>
        </a:p>
      </dgm:t>
    </dgm:pt>
    <dgm:pt modelId="{ADC6E180-EB32-46C7-8FFF-F0C74C2E3A73}" type="parTrans" cxnId="{DFE9E395-28A4-4465-85A8-C5E5B0378CB8}">
      <dgm:prSet/>
      <dgm:spPr/>
      <dgm:t>
        <a:bodyPr/>
        <a:lstStyle/>
        <a:p>
          <a:endParaRPr lang="en-GB"/>
        </a:p>
      </dgm:t>
    </dgm:pt>
    <dgm:pt modelId="{E7A11DA4-7EEB-446E-A223-F18921D19B3D}" type="sibTrans" cxnId="{DFE9E395-28A4-4465-85A8-C5E5B0378CB8}">
      <dgm:prSet/>
      <dgm:spPr/>
      <dgm:t>
        <a:bodyPr/>
        <a:lstStyle/>
        <a:p>
          <a:endParaRPr lang="en-GB"/>
        </a:p>
      </dgm:t>
    </dgm:pt>
    <dgm:pt modelId="{1A693355-A12E-4F68-B449-AD7D0A1677E6}">
      <dgm:prSet phldrT="[Texto]" custT="1"/>
      <dgm:spPr/>
      <dgm:t>
        <a:bodyPr/>
        <a:lstStyle/>
        <a:p>
          <a:r>
            <a:rPr lang="it-IT" sz="900" dirty="0">
              <a:highlight>
                <a:srgbClr val="FFFF00"/>
              </a:highlight>
            </a:rPr>
            <a:t>np.outer</a:t>
          </a:r>
          <a:r>
            <a:rPr lang="it-IT" sz="900" dirty="0"/>
            <a:t>(A[col + 1 :, col], A[col, col + 1 :])</a:t>
          </a:r>
          <a:endParaRPr lang="en-GB" sz="900" dirty="0"/>
        </a:p>
      </dgm:t>
    </dgm:pt>
    <dgm:pt modelId="{83260784-1EC8-4E2F-867F-ED179A663003}" type="parTrans" cxnId="{B5117D33-FD79-45BE-8475-A38FD01BFBF2}">
      <dgm:prSet/>
      <dgm:spPr/>
      <dgm:t>
        <a:bodyPr/>
        <a:lstStyle/>
        <a:p>
          <a:endParaRPr lang="en-GB"/>
        </a:p>
      </dgm:t>
    </dgm:pt>
    <dgm:pt modelId="{9ACB3331-5078-41B6-82DF-B166C4F3B027}" type="sibTrans" cxnId="{B5117D33-FD79-45BE-8475-A38FD01BFBF2}">
      <dgm:prSet/>
      <dgm:spPr/>
      <dgm:t>
        <a:bodyPr/>
        <a:lstStyle/>
        <a:p>
          <a:endParaRPr lang="en-GB"/>
        </a:p>
      </dgm:t>
    </dgm:pt>
    <dgm:pt modelId="{0D37E826-373D-4674-904F-63B2CE37AD07}">
      <dgm:prSet phldrT="[Texto]" custT="1"/>
      <dgm:spPr/>
      <dgm:t>
        <a:bodyPr/>
        <a:lstStyle/>
        <a:p>
          <a:pPr algn="l"/>
          <a:r>
            <a:rPr lang="en-GB" sz="1100" dirty="0"/>
            <a:t>for col in range(n):</a:t>
          </a:r>
        </a:p>
        <a:p>
          <a:pPr algn="l"/>
          <a:r>
            <a:rPr lang="en-GB" sz="1100" dirty="0"/>
            <a:t>&lt;Pivoting&gt;</a:t>
          </a:r>
        </a:p>
        <a:p>
          <a:pPr algn="l"/>
          <a:r>
            <a:rPr lang="en-GB" sz="1100" dirty="0"/>
            <a:t>for row in range(col + 1, n):</a:t>
          </a:r>
        </a:p>
        <a:p>
          <a:pPr algn="l"/>
          <a:r>
            <a:rPr lang="it-IT" sz="1100" b="0" dirty="0"/>
            <a:t>A[row, col + 1 :] - A[row, col] * A[col, col + 1 :]</a:t>
          </a:r>
          <a:endParaRPr lang="en-GB" sz="1100" dirty="0"/>
        </a:p>
      </dgm:t>
    </dgm:pt>
    <dgm:pt modelId="{5CB17F95-7F82-4B44-93CB-B38540931D16}" type="parTrans" cxnId="{86B91355-8A6C-4CD4-8BBE-F3810DB6A571}">
      <dgm:prSet/>
      <dgm:spPr/>
      <dgm:t>
        <a:bodyPr/>
        <a:lstStyle/>
        <a:p>
          <a:endParaRPr lang="en-GB"/>
        </a:p>
      </dgm:t>
    </dgm:pt>
    <dgm:pt modelId="{0276E823-C2A8-4D18-B08F-DD4CC54368DA}" type="sibTrans" cxnId="{86B91355-8A6C-4CD4-8BBE-F3810DB6A571}">
      <dgm:prSet/>
      <dgm:spPr/>
      <dgm:t>
        <a:bodyPr/>
        <a:lstStyle/>
        <a:p>
          <a:endParaRPr lang="en-GB"/>
        </a:p>
      </dgm:t>
    </dgm:pt>
    <dgm:pt modelId="{F5F7310E-36FC-455B-A2A2-A345F262D328}" type="pres">
      <dgm:prSet presAssocID="{54A94D1D-7194-499C-8079-2AC51BFC47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7B4C862-41DB-4F8C-9555-084C31F4AB89}" type="pres">
      <dgm:prSet presAssocID="{2EC7A8F1-597A-4C9D-819E-A3E8DE34E227}" presName="hierRoot1" presStyleCnt="0">
        <dgm:presLayoutVars>
          <dgm:hierBranch val="init"/>
        </dgm:presLayoutVars>
      </dgm:prSet>
      <dgm:spPr/>
    </dgm:pt>
    <dgm:pt modelId="{A65CEC40-EAF1-42FF-BF23-45650C4CB725}" type="pres">
      <dgm:prSet presAssocID="{2EC7A8F1-597A-4C9D-819E-A3E8DE34E227}" presName="rootComposite1" presStyleCnt="0"/>
      <dgm:spPr/>
    </dgm:pt>
    <dgm:pt modelId="{3DCBE93D-3814-451F-996D-62D8C1FBE845}" type="pres">
      <dgm:prSet presAssocID="{2EC7A8F1-597A-4C9D-819E-A3E8DE34E227}" presName="rootText1" presStyleLbl="node0" presStyleIdx="0" presStyleCnt="1" custFlipVert="1" custFlipHor="1" custScaleX="2533" custScaleY="8305" custLinFactNeighborX="-7036" custLinFactNeighborY="2988">
        <dgm:presLayoutVars>
          <dgm:chPref val="3"/>
        </dgm:presLayoutVars>
      </dgm:prSet>
      <dgm:spPr/>
    </dgm:pt>
    <dgm:pt modelId="{1867E86F-01BC-4B06-B0DF-716E2871C4C9}" type="pres">
      <dgm:prSet presAssocID="{2EC7A8F1-597A-4C9D-819E-A3E8DE34E227}" presName="rootConnector1" presStyleLbl="node1" presStyleIdx="0" presStyleCnt="0"/>
      <dgm:spPr/>
    </dgm:pt>
    <dgm:pt modelId="{04225EF8-8D6E-4FF6-86C4-2C92936F9A9D}" type="pres">
      <dgm:prSet presAssocID="{2EC7A8F1-597A-4C9D-819E-A3E8DE34E227}" presName="hierChild2" presStyleCnt="0"/>
      <dgm:spPr/>
    </dgm:pt>
    <dgm:pt modelId="{B1ABE97F-C555-4298-9B0F-377FC8EC7BB4}" type="pres">
      <dgm:prSet presAssocID="{9F7798CB-4B7B-4702-8219-BE0049C2FE97}" presName="Name64" presStyleLbl="parChTrans1D2" presStyleIdx="0" presStyleCnt="4"/>
      <dgm:spPr/>
    </dgm:pt>
    <dgm:pt modelId="{EE798390-107F-4784-A3DA-10EDCB9752A2}" type="pres">
      <dgm:prSet presAssocID="{5512F278-5610-4150-9E60-254B8A23F872}" presName="hierRoot2" presStyleCnt="0">
        <dgm:presLayoutVars>
          <dgm:hierBranch val="init"/>
        </dgm:presLayoutVars>
      </dgm:prSet>
      <dgm:spPr/>
    </dgm:pt>
    <dgm:pt modelId="{178E8783-5CB4-48C2-8FD5-ED1CDF342751}" type="pres">
      <dgm:prSet presAssocID="{5512F278-5610-4150-9E60-254B8A23F872}" presName="rootComposite" presStyleCnt="0"/>
      <dgm:spPr/>
    </dgm:pt>
    <dgm:pt modelId="{684525DC-1B53-4A15-83C6-710A3E60E125}" type="pres">
      <dgm:prSet presAssocID="{5512F278-5610-4150-9E60-254B8A23F872}" presName="rootText" presStyleLbl="node2" presStyleIdx="0" presStyleCnt="4" custScaleX="45451" custScaleY="71488">
        <dgm:presLayoutVars>
          <dgm:chPref val="3"/>
        </dgm:presLayoutVars>
      </dgm:prSet>
      <dgm:spPr/>
    </dgm:pt>
    <dgm:pt modelId="{BBA150E6-BFB2-413A-8F05-6946837770E7}" type="pres">
      <dgm:prSet presAssocID="{5512F278-5610-4150-9E60-254B8A23F872}" presName="rootConnector" presStyleLbl="node2" presStyleIdx="0" presStyleCnt="4"/>
      <dgm:spPr/>
    </dgm:pt>
    <dgm:pt modelId="{621E16CD-55A3-4CD1-8C56-F236A037E4E8}" type="pres">
      <dgm:prSet presAssocID="{5512F278-5610-4150-9E60-254B8A23F872}" presName="hierChild4" presStyleCnt="0"/>
      <dgm:spPr/>
    </dgm:pt>
    <dgm:pt modelId="{38CFC5DF-81CE-47A9-A989-84843F1B5421}" type="pres">
      <dgm:prSet presAssocID="{F2B6AD92-DEE3-4EE6-BB23-D56AA486937D}" presName="Name64" presStyleLbl="parChTrans1D3" presStyleIdx="0" presStyleCnt="4"/>
      <dgm:spPr/>
    </dgm:pt>
    <dgm:pt modelId="{AE9B6D6C-2266-4814-AC12-2A945F6A84FA}" type="pres">
      <dgm:prSet presAssocID="{FF547245-E35C-469A-B7FA-1E9BD206784F}" presName="hierRoot2" presStyleCnt="0">
        <dgm:presLayoutVars>
          <dgm:hierBranch val="init"/>
        </dgm:presLayoutVars>
      </dgm:prSet>
      <dgm:spPr/>
    </dgm:pt>
    <dgm:pt modelId="{7FFBE674-B71A-46C8-8C7C-96A54069E484}" type="pres">
      <dgm:prSet presAssocID="{FF547245-E35C-469A-B7FA-1E9BD206784F}" presName="rootComposite" presStyleCnt="0"/>
      <dgm:spPr/>
    </dgm:pt>
    <dgm:pt modelId="{785EB626-512A-460F-9EDA-322AAB204CC6}" type="pres">
      <dgm:prSet presAssocID="{FF547245-E35C-469A-B7FA-1E9BD206784F}" presName="rootText" presStyleLbl="node3" presStyleIdx="0" presStyleCnt="4" custScaleX="137450" custScaleY="61587" custLinFactNeighborX="-12679" custLinFactNeighborY="1046">
        <dgm:presLayoutVars>
          <dgm:chPref val="3"/>
        </dgm:presLayoutVars>
      </dgm:prSet>
      <dgm:spPr/>
    </dgm:pt>
    <dgm:pt modelId="{57A8C79D-AC73-478E-8E86-0E28BBC508BE}" type="pres">
      <dgm:prSet presAssocID="{FF547245-E35C-469A-B7FA-1E9BD206784F}" presName="rootConnector" presStyleLbl="node3" presStyleIdx="0" presStyleCnt="4"/>
      <dgm:spPr/>
    </dgm:pt>
    <dgm:pt modelId="{AA925367-C6A7-435C-BBB7-38EB4188FF29}" type="pres">
      <dgm:prSet presAssocID="{FF547245-E35C-469A-B7FA-1E9BD206784F}" presName="hierChild4" presStyleCnt="0"/>
      <dgm:spPr/>
    </dgm:pt>
    <dgm:pt modelId="{0AF395F5-3AF8-4434-9F18-C1C988F45E85}" type="pres">
      <dgm:prSet presAssocID="{FF547245-E35C-469A-B7FA-1E9BD206784F}" presName="hierChild5" presStyleCnt="0"/>
      <dgm:spPr/>
    </dgm:pt>
    <dgm:pt modelId="{943702D3-1416-423C-898B-C1A43892BF4F}" type="pres">
      <dgm:prSet presAssocID="{5512F278-5610-4150-9E60-254B8A23F872}" presName="hierChild5" presStyleCnt="0"/>
      <dgm:spPr/>
    </dgm:pt>
    <dgm:pt modelId="{6DAE4DD6-F9F5-4CDD-8CD1-764AB6947C3F}" type="pres">
      <dgm:prSet presAssocID="{0FB92A44-EF9D-4D75-83CC-99025B8E9C22}" presName="Name64" presStyleLbl="parChTrans1D2" presStyleIdx="1" presStyleCnt="4"/>
      <dgm:spPr/>
    </dgm:pt>
    <dgm:pt modelId="{41F907D2-AA07-4889-8CA7-5D03BA2B9173}" type="pres">
      <dgm:prSet presAssocID="{E7A773C2-67E9-4B70-BF06-7152555EE2B3}" presName="hierRoot2" presStyleCnt="0">
        <dgm:presLayoutVars>
          <dgm:hierBranch val="init"/>
        </dgm:presLayoutVars>
      </dgm:prSet>
      <dgm:spPr/>
    </dgm:pt>
    <dgm:pt modelId="{B0D29368-343F-44E3-93AE-0AB7906B67CE}" type="pres">
      <dgm:prSet presAssocID="{E7A773C2-67E9-4B70-BF06-7152555EE2B3}" presName="rootComposite" presStyleCnt="0"/>
      <dgm:spPr/>
    </dgm:pt>
    <dgm:pt modelId="{CF714DE5-E1B8-4129-BFFA-ADEEC2A0DAF8}" type="pres">
      <dgm:prSet presAssocID="{E7A773C2-67E9-4B70-BF06-7152555EE2B3}" presName="rootText" presStyleLbl="node2" presStyleIdx="1" presStyleCnt="4" custScaleX="42277" custScaleY="71488">
        <dgm:presLayoutVars>
          <dgm:chPref val="3"/>
        </dgm:presLayoutVars>
      </dgm:prSet>
      <dgm:spPr/>
    </dgm:pt>
    <dgm:pt modelId="{2CAD61F8-4613-4796-B77B-8D310B7B55BD}" type="pres">
      <dgm:prSet presAssocID="{E7A773C2-67E9-4B70-BF06-7152555EE2B3}" presName="rootConnector" presStyleLbl="node2" presStyleIdx="1" presStyleCnt="4"/>
      <dgm:spPr/>
    </dgm:pt>
    <dgm:pt modelId="{7F0EDF4E-5DD6-4853-9755-7A22A11DF526}" type="pres">
      <dgm:prSet presAssocID="{E7A773C2-67E9-4B70-BF06-7152555EE2B3}" presName="hierChild4" presStyleCnt="0"/>
      <dgm:spPr/>
    </dgm:pt>
    <dgm:pt modelId="{498CBCDE-C29E-4904-B4E5-6FE89F0E06D7}" type="pres">
      <dgm:prSet presAssocID="{ADC6E180-EB32-46C7-8FFF-F0C74C2E3A73}" presName="Name64" presStyleLbl="parChTrans1D3" presStyleIdx="1" presStyleCnt="4"/>
      <dgm:spPr/>
    </dgm:pt>
    <dgm:pt modelId="{DF74623C-AAAB-4082-AA7B-1633C8501DCB}" type="pres">
      <dgm:prSet presAssocID="{2ACC35B9-DB1B-464C-A64E-16AE5545C3A0}" presName="hierRoot2" presStyleCnt="0">
        <dgm:presLayoutVars>
          <dgm:hierBranch val="init"/>
        </dgm:presLayoutVars>
      </dgm:prSet>
      <dgm:spPr/>
    </dgm:pt>
    <dgm:pt modelId="{79429A1A-46A9-475C-BC44-46176E4DC5B9}" type="pres">
      <dgm:prSet presAssocID="{2ACC35B9-DB1B-464C-A64E-16AE5545C3A0}" presName="rootComposite" presStyleCnt="0"/>
      <dgm:spPr/>
    </dgm:pt>
    <dgm:pt modelId="{02DCB323-CFA2-4C1C-8FDA-DC269D51F5BA}" type="pres">
      <dgm:prSet presAssocID="{2ACC35B9-DB1B-464C-A64E-16AE5545C3A0}" presName="rootText" presStyleLbl="node3" presStyleIdx="1" presStyleCnt="4" custScaleX="121396" custScaleY="68771" custLinFactNeighborX="-7531" custLinFactNeighborY="-172">
        <dgm:presLayoutVars>
          <dgm:chPref val="3"/>
        </dgm:presLayoutVars>
      </dgm:prSet>
      <dgm:spPr/>
    </dgm:pt>
    <dgm:pt modelId="{4EF1DB8A-471D-4D17-B54C-1141713CCBA9}" type="pres">
      <dgm:prSet presAssocID="{2ACC35B9-DB1B-464C-A64E-16AE5545C3A0}" presName="rootConnector" presStyleLbl="node3" presStyleIdx="1" presStyleCnt="4"/>
      <dgm:spPr/>
    </dgm:pt>
    <dgm:pt modelId="{563FC8BD-3A4C-495F-AF23-2B33203B4154}" type="pres">
      <dgm:prSet presAssocID="{2ACC35B9-DB1B-464C-A64E-16AE5545C3A0}" presName="hierChild4" presStyleCnt="0"/>
      <dgm:spPr/>
    </dgm:pt>
    <dgm:pt modelId="{DEF8276E-EA99-427B-8CA7-2D5DEFED57A3}" type="pres">
      <dgm:prSet presAssocID="{2ACC35B9-DB1B-464C-A64E-16AE5545C3A0}" presName="hierChild5" presStyleCnt="0"/>
      <dgm:spPr/>
    </dgm:pt>
    <dgm:pt modelId="{B6C7D6D7-FE73-4186-AC1C-B632EA72B165}" type="pres">
      <dgm:prSet presAssocID="{E7A773C2-67E9-4B70-BF06-7152555EE2B3}" presName="hierChild5" presStyleCnt="0"/>
      <dgm:spPr/>
    </dgm:pt>
    <dgm:pt modelId="{434B6EFA-A7D5-457F-BDEA-59631D298D6C}" type="pres">
      <dgm:prSet presAssocID="{912EC018-F9F6-476B-AB47-27F1881C8B7F}" presName="Name64" presStyleLbl="parChTrans1D2" presStyleIdx="2" presStyleCnt="4"/>
      <dgm:spPr/>
    </dgm:pt>
    <dgm:pt modelId="{F9A1E8D9-0E26-464C-9A00-BFD4F832C8FD}" type="pres">
      <dgm:prSet presAssocID="{E5C59A08-8D11-4696-974C-CEB07CC6239B}" presName="hierRoot2" presStyleCnt="0">
        <dgm:presLayoutVars>
          <dgm:hierBranch val="init"/>
        </dgm:presLayoutVars>
      </dgm:prSet>
      <dgm:spPr/>
    </dgm:pt>
    <dgm:pt modelId="{C4A9E406-4240-441A-AA5B-74BF5D21AFEF}" type="pres">
      <dgm:prSet presAssocID="{E5C59A08-8D11-4696-974C-CEB07CC6239B}" presName="rootComposite" presStyleCnt="0"/>
      <dgm:spPr/>
    </dgm:pt>
    <dgm:pt modelId="{C9807315-7F5D-4307-826C-1F3528658342}" type="pres">
      <dgm:prSet presAssocID="{E5C59A08-8D11-4696-974C-CEB07CC6239B}" presName="rootText" presStyleLbl="node2" presStyleIdx="2" presStyleCnt="4" custScaleX="42640" custScaleY="71488">
        <dgm:presLayoutVars>
          <dgm:chPref val="3"/>
        </dgm:presLayoutVars>
      </dgm:prSet>
      <dgm:spPr/>
    </dgm:pt>
    <dgm:pt modelId="{5A7F2EA7-D12B-4E17-A200-D8B74372E58D}" type="pres">
      <dgm:prSet presAssocID="{E5C59A08-8D11-4696-974C-CEB07CC6239B}" presName="rootConnector" presStyleLbl="node2" presStyleIdx="2" presStyleCnt="4"/>
      <dgm:spPr/>
    </dgm:pt>
    <dgm:pt modelId="{04D8AC4F-A7DE-43AB-9DBC-21F5CC730976}" type="pres">
      <dgm:prSet presAssocID="{E5C59A08-8D11-4696-974C-CEB07CC6239B}" presName="hierChild4" presStyleCnt="0"/>
      <dgm:spPr/>
    </dgm:pt>
    <dgm:pt modelId="{4BBD5F25-7F5D-4E50-A86F-FD210A0509E9}" type="pres">
      <dgm:prSet presAssocID="{83260784-1EC8-4E2F-867F-ED179A663003}" presName="Name64" presStyleLbl="parChTrans1D3" presStyleIdx="2" presStyleCnt="4"/>
      <dgm:spPr/>
    </dgm:pt>
    <dgm:pt modelId="{9FFFDA48-FDE8-47E2-A804-3BDF88396770}" type="pres">
      <dgm:prSet presAssocID="{1A693355-A12E-4F68-B449-AD7D0A1677E6}" presName="hierRoot2" presStyleCnt="0">
        <dgm:presLayoutVars>
          <dgm:hierBranch val="init"/>
        </dgm:presLayoutVars>
      </dgm:prSet>
      <dgm:spPr/>
    </dgm:pt>
    <dgm:pt modelId="{D1512DD9-C956-4D23-ACE0-CC667583498A}" type="pres">
      <dgm:prSet presAssocID="{1A693355-A12E-4F68-B449-AD7D0A1677E6}" presName="rootComposite" presStyleCnt="0"/>
      <dgm:spPr/>
    </dgm:pt>
    <dgm:pt modelId="{5656474E-D61F-4B1C-94BF-C3FE5949E661}" type="pres">
      <dgm:prSet presAssocID="{1A693355-A12E-4F68-B449-AD7D0A1677E6}" presName="rootText" presStyleLbl="node3" presStyleIdx="2" presStyleCnt="4" custScaleX="120181" custScaleY="60055" custLinFactNeighborX="-6730" custLinFactNeighborY="74">
        <dgm:presLayoutVars>
          <dgm:chPref val="3"/>
        </dgm:presLayoutVars>
      </dgm:prSet>
      <dgm:spPr/>
    </dgm:pt>
    <dgm:pt modelId="{EB2EF92F-CA27-4168-AFFE-E071E384A440}" type="pres">
      <dgm:prSet presAssocID="{1A693355-A12E-4F68-B449-AD7D0A1677E6}" presName="rootConnector" presStyleLbl="node3" presStyleIdx="2" presStyleCnt="4"/>
      <dgm:spPr/>
    </dgm:pt>
    <dgm:pt modelId="{A5DB0806-7926-41D4-A463-5939023FE5F3}" type="pres">
      <dgm:prSet presAssocID="{1A693355-A12E-4F68-B449-AD7D0A1677E6}" presName="hierChild4" presStyleCnt="0"/>
      <dgm:spPr/>
    </dgm:pt>
    <dgm:pt modelId="{BD76E7E8-03FC-4647-B853-63B1CE309E28}" type="pres">
      <dgm:prSet presAssocID="{1A693355-A12E-4F68-B449-AD7D0A1677E6}" presName="hierChild5" presStyleCnt="0"/>
      <dgm:spPr/>
    </dgm:pt>
    <dgm:pt modelId="{D399CACA-1D4F-457B-A81C-80D2137C17EE}" type="pres">
      <dgm:prSet presAssocID="{E5C59A08-8D11-4696-974C-CEB07CC6239B}" presName="hierChild5" presStyleCnt="0"/>
      <dgm:spPr/>
    </dgm:pt>
    <dgm:pt modelId="{8F72DAE2-5B82-40B0-AE26-0F4D18775C36}" type="pres">
      <dgm:prSet presAssocID="{49F04BBE-C42F-424A-B0AF-2C81FDA01EB7}" presName="Name64" presStyleLbl="parChTrans1D2" presStyleIdx="3" presStyleCnt="4"/>
      <dgm:spPr/>
    </dgm:pt>
    <dgm:pt modelId="{0E8CCE44-B67D-423F-9F1B-9B7DFDB35037}" type="pres">
      <dgm:prSet presAssocID="{A075C874-6E97-40E6-8CB9-8AA046B5583F}" presName="hierRoot2" presStyleCnt="0">
        <dgm:presLayoutVars>
          <dgm:hierBranch val="init"/>
        </dgm:presLayoutVars>
      </dgm:prSet>
      <dgm:spPr/>
    </dgm:pt>
    <dgm:pt modelId="{509017D1-7E9B-412B-83CD-EDDA08152498}" type="pres">
      <dgm:prSet presAssocID="{A075C874-6E97-40E6-8CB9-8AA046B5583F}" presName="rootComposite" presStyleCnt="0"/>
      <dgm:spPr/>
    </dgm:pt>
    <dgm:pt modelId="{65EFF79C-EE43-4B7A-831D-91DE9996E583}" type="pres">
      <dgm:prSet presAssocID="{A075C874-6E97-40E6-8CB9-8AA046B5583F}" presName="rootText" presStyleLbl="node2" presStyleIdx="3" presStyleCnt="4" custScaleX="44937" custScaleY="71488">
        <dgm:presLayoutVars>
          <dgm:chPref val="3"/>
        </dgm:presLayoutVars>
      </dgm:prSet>
      <dgm:spPr/>
    </dgm:pt>
    <dgm:pt modelId="{CCA02E8F-C815-498A-B40E-96B8712C5F5F}" type="pres">
      <dgm:prSet presAssocID="{A075C874-6E97-40E6-8CB9-8AA046B5583F}" presName="rootConnector" presStyleLbl="node2" presStyleIdx="3" presStyleCnt="4"/>
      <dgm:spPr/>
    </dgm:pt>
    <dgm:pt modelId="{6D8645E3-07B5-4E78-B12D-0E77E78706CE}" type="pres">
      <dgm:prSet presAssocID="{A075C874-6E97-40E6-8CB9-8AA046B5583F}" presName="hierChild4" presStyleCnt="0"/>
      <dgm:spPr/>
    </dgm:pt>
    <dgm:pt modelId="{E9109DF1-B05F-4312-BBB4-86C3835B6E2F}" type="pres">
      <dgm:prSet presAssocID="{5CB17F95-7F82-4B44-93CB-B38540931D16}" presName="Name64" presStyleLbl="parChTrans1D3" presStyleIdx="3" presStyleCnt="4"/>
      <dgm:spPr/>
    </dgm:pt>
    <dgm:pt modelId="{B4616D7A-BE53-4EC8-8845-1497FDCED53D}" type="pres">
      <dgm:prSet presAssocID="{0D37E826-373D-4674-904F-63B2CE37AD07}" presName="hierRoot2" presStyleCnt="0">
        <dgm:presLayoutVars>
          <dgm:hierBranch val="init"/>
        </dgm:presLayoutVars>
      </dgm:prSet>
      <dgm:spPr/>
    </dgm:pt>
    <dgm:pt modelId="{0B3501A4-81CD-498B-A988-9006E93D8CD2}" type="pres">
      <dgm:prSet presAssocID="{0D37E826-373D-4674-904F-63B2CE37AD07}" presName="rootComposite" presStyleCnt="0"/>
      <dgm:spPr/>
    </dgm:pt>
    <dgm:pt modelId="{C315686A-9C89-4971-8FE7-643DE926E35B}" type="pres">
      <dgm:prSet presAssocID="{0D37E826-373D-4674-904F-63B2CE37AD07}" presName="rootText" presStyleLbl="node3" presStyleIdx="3" presStyleCnt="4" custScaleX="154981" custScaleY="152217" custLinFactNeighborX="-8425" custLinFactNeighborY="1">
        <dgm:presLayoutVars>
          <dgm:chPref val="3"/>
        </dgm:presLayoutVars>
      </dgm:prSet>
      <dgm:spPr/>
    </dgm:pt>
    <dgm:pt modelId="{8CC01D33-8472-49DB-AC76-730E73E6A558}" type="pres">
      <dgm:prSet presAssocID="{0D37E826-373D-4674-904F-63B2CE37AD07}" presName="rootConnector" presStyleLbl="node3" presStyleIdx="3" presStyleCnt="4"/>
      <dgm:spPr/>
    </dgm:pt>
    <dgm:pt modelId="{B840B6C0-6EFF-4084-B9B8-F230A5CDA9D2}" type="pres">
      <dgm:prSet presAssocID="{0D37E826-373D-4674-904F-63B2CE37AD07}" presName="hierChild4" presStyleCnt="0"/>
      <dgm:spPr/>
    </dgm:pt>
    <dgm:pt modelId="{C1E70FC5-9DE2-4E98-A528-B80798D8214A}" type="pres">
      <dgm:prSet presAssocID="{0D37E826-373D-4674-904F-63B2CE37AD07}" presName="hierChild5" presStyleCnt="0"/>
      <dgm:spPr/>
    </dgm:pt>
    <dgm:pt modelId="{0EC81707-AA17-40B1-9051-5997AB61E0E6}" type="pres">
      <dgm:prSet presAssocID="{A075C874-6E97-40E6-8CB9-8AA046B5583F}" presName="hierChild5" presStyleCnt="0"/>
      <dgm:spPr/>
    </dgm:pt>
    <dgm:pt modelId="{D2B60DF8-0ABF-4E6E-BE57-1C9552869BDC}" type="pres">
      <dgm:prSet presAssocID="{2EC7A8F1-597A-4C9D-819E-A3E8DE34E227}" presName="hierChild3" presStyleCnt="0"/>
      <dgm:spPr/>
    </dgm:pt>
  </dgm:ptLst>
  <dgm:cxnLst>
    <dgm:cxn modelId="{313E5708-5844-4E8A-864B-32F90B53846A}" type="presOf" srcId="{FF547245-E35C-469A-B7FA-1E9BD206784F}" destId="{57A8C79D-AC73-478E-8E86-0E28BBC508BE}" srcOrd="1" destOrd="0" presId="urn:microsoft.com/office/officeart/2009/3/layout/HorizontalOrganizationChart"/>
    <dgm:cxn modelId="{8825060D-3554-4DF2-B228-7033B0E082AA}" srcId="{54A94D1D-7194-499C-8079-2AC51BFC4770}" destId="{2EC7A8F1-597A-4C9D-819E-A3E8DE34E227}" srcOrd="0" destOrd="0" parTransId="{793EA666-7DA7-448E-8C72-98B739FD26A7}" sibTransId="{338E2AD8-9F26-4694-B269-699EC4A62F87}"/>
    <dgm:cxn modelId="{55299E14-6B1D-4AD0-B2EE-BEFF2528886B}" type="presOf" srcId="{5512F278-5610-4150-9E60-254B8A23F872}" destId="{BBA150E6-BFB2-413A-8F05-6946837770E7}" srcOrd="1" destOrd="0" presId="urn:microsoft.com/office/officeart/2009/3/layout/HorizontalOrganizationChart"/>
    <dgm:cxn modelId="{59F0E019-5F9F-4079-B80B-86FDCFCDD6BF}" type="presOf" srcId="{FF547245-E35C-469A-B7FA-1E9BD206784F}" destId="{785EB626-512A-460F-9EDA-322AAB204CC6}" srcOrd="0" destOrd="0" presId="urn:microsoft.com/office/officeart/2009/3/layout/HorizontalOrganizationChart"/>
    <dgm:cxn modelId="{1CA2142E-355D-4333-ACFA-A277258B4B26}" type="presOf" srcId="{1A693355-A12E-4F68-B449-AD7D0A1677E6}" destId="{5656474E-D61F-4B1C-94BF-C3FE5949E661}" srcOrd="0" destOrd="0" presId="urn:microsoft.com/office/officeart/2009/3/layout/HorizontalOrganizationChart"/>
    <dgm:cxn modelId="{B5117D33-FD79-45BE-8475-A38FD01BFBF2}" srcId="{E5C59A08-8D11-4696-974C-CEB07CC6239B}" destId="{1A693355-A12E-4F68-B449-AD7D0A1677E6}" srcOrd="0" destOrd="0" parTransId="{83260784-1EC8-4E2F-867F-ED179A663003}" sibTransId="{9ACB3331-5078-41B6-82DF-B166C4F3B027}"/>
    <dgm:cxn modelId="{E8AF0637-1908-4CA5-BDED-3DA8BCFDB500}" type="presOf" srcId="{5512F278-5610-4150-9E60-254B8A23F872}" destId="{684525DC-1B53-4A15-83C6-710A3E60E125}" srcOrd="0" destOrd="0" presId="urn:microsoft.com/office/officeart/2009/3/layout/HorizontalOrganizationChart"/>
    <dgm:cxn modelId="{E860F837-7B90-4971-B380-D0280F6F3DE4}" type="presOf" srcId="{E7A773C2-67E9-4B70-BF06-7152555EE2B3}" destId="{2CAD61F8-4613-4796-B77B-8D310B7B55BD}" srcOrd="1" destOrd="0" presId="urn:microsoft.com/office/officeart/2009/3/layout/HorizontalOrganizationChart"/>
    <dgm:cxn modelId="{39CE193F-5BFA-4AA6-846B-C3249D0DDFFA}" type="presOf" srcId="{A075C874-6E97-40E6-8CB9-8AA046B5583F}" destId="{CCA02E8F-C815-498A-B40E-96B8712C5F5F}" srcOrd="1" destOrd="0" presId="urn:microsoft.com/office/officeart/2009/3/layout/HorizontalOrganizationChart"/>
    <dgm:cxn modelId="{11795440-8E98-4ECF-87B7-BEC8C16CC66F}" srcId="{2EC7A8F1-597A-4C9D-819E-A3E8DE34E227}" destId="{E5C59A08-8D11-4696-974C-CEB07CC6239B}" srcOrd="2" destOrd="0" parTransId="{912EC018-F9F6-476B-AB47-27F1881C8B7F}" sibTransId="{28C1357D-57AC-4A85-8912-F7A742E5E42D}"/>
    <dgm:cxn modelId="{96FCA05C-F60B-42E8-B560-EF78745D51AC}" type="presOf" srcId="{E5C59A08-8D11-4696-974C-CEB07CC6239B}" destId="{C9807315-7F5D-4307-826C-1F3528658342}" srcOrd="0" destOrd="0" presId="urn:microsoft.com/office/officeart/2009/3/layout/HorizontalOrganizationChart"/>
    <dgm:cxn modelId="{6D4BEE5F-DAD5-449B-8DDF-7FE26B86A538}" type="presOf" srcId="{54A94D1D-7194-499C-8079-2AC51BFC4770}" destId="{F5F7310E-36FC-455B-A2A2-A345F262D328}" srcOrd="0" destOrd="0" presId="urn:microsoft.com/office/officeart/2009/3/layout/HorizontalOrganizationChart"/>
    <dgm:cxn modelId="{C960DC62-45F4-48A7-BAAC-DFE216796EED}" type="presOf" srcId="{E5C59A08-8D11-4696-974C-CEB07CC6239B}" destId="{5A7F2EA7-D12B-4E17-A200-D8B74372E58D}" srcOrd="1" destOrd="0" presId="urn:microsoft.com/office/officeart/2009/3/layout/HorizontalOrganizationChart"/>
    <dgm:cxn modelId="{CB268B43-1D00-4593-9D87-AF5BCA596FC9}" type="presOf" srcId="{0D37E826-373D-4674-904F-63B2CE37AD07}" destId="{8CC01D33-8472-49DB-AC76-730E73E6A558}" srcOrd="1" destOrd="0" presId="urn:microsoft.com/office/officeart/2009/3/layout/HorizontalOrganizationChart"/>
    <dgm:cxn modelId="{E418EC67-47FA-4EEB-BD36-98BB8882244B}" type="presOf" srcId="{83260784-1EC8-4E2F-867F-ED179A663003}" destId="{4BBD5F25-7F5D-4E50-A86F-FD210A0509E9}" srcOrd="0" destOrd="0" presId="urn:microsoft.com/office/officeart/2009/3/layout/HorizontalOrganizationChart"/>
    <dgm:cxn modelId="{D87DBC69-73B0-4FA9-ACD2-EE2C4690BA63}" srcId="{2EC7A8F1-597A-4C9D-819E-A3E8DE34E227}" destId="{A075C874-6E97-40E6-8CB9-8AA046B5583F}" srcOrd="3" destOrd="0" parTransId="{49F04BBE-C42F-424A-B0AF-2C81FDA01EB7}" sibTransId="{A8799902-8AC4-41E7-8999-A29565EDD668}"/>
    <dgm:cxn modelId="{00B32F4C-BA94-4A01-8FAB-6DE391CA99C0}" type="presOf" srcId="{2EC7A8F1-597A-4C9D-819E-A3E8DE34E227}" destId="{3DCBE93D-3814-451F-996D-62D8C1FBE845}" srcOrd="0" destOrd="0" presId="urn:microsoft.com/office/officeart/2009/3/layout/HorizontalOrganizationChart"/>
    <dgm:cxn modelId="{F60AED54-D81B-4DD6-B3C7-7A276A47E7DF}" type="presOf" srcId="{F2B6AD92-DEE3-4EE6-BB23-D56AA486937D}" destId="{38CFC5DF-81CE-47A9-A989-84843F1B5421}" srcOrd="0" destOrd="0" presId="urn:microsoft.com/office/officeart/2009/3/layout/HorizontalOrganizationChart"/>
    <dgm:cxn modelId="{86B91355-8A6C-4CD4-8BBE-F3810DB6A571}" srcId="{A075C874-6E97-40E6-8CB9-8AA046B5583F}" destId="{0D37E826-373D-4674-904F-63B2CE37AD07}" srcOrd="0" destOrd="0" parTransId="{5CB17F95-7F82-4B44-93CB-B38540931D16}" sibTransId="{0276E823-C2A8-4D18-B08F-DD4CC54368DA}"/>
    <dgm:cxn modelId="{C8E9E17D-19F5-48A3-BE07-25D44479FD47}" srcId="{2EC7A8F1-597A-4C9D-819E-A3E8DE34E227}" destId="{5512F278-5610-4150-9E60-254B8A23F872}" srcOrd="0" destOrd="0" parTransId="{9F7798CB-4B7B-4702-8219-BE0049C2FE97}" sibTransId="{33DE95AC-C3B7-43E3-9307-913521B7A414}"/>
    <dgm:cxn modelId="{30087B86-22CB-40E9-AAD3-BAB45B03F276}" srcId="{2EC7A8F1-597A-4C9D-819E-A3E8DE34E227}" destId="{E7A773C2-67E9-4B70-BF06-7152555EE2B3}" srcOrd="1" destOrd="0" parTransId="{0FB92A44-EF9D-4D75-83CC-99025B8E9C22}" sibTransId="{B6118BA1-E86D-425F-9E5E-D652F220F41D}"/>
    <dgm:cxn modelId="{E64EDC8F-FFB0-4A05-AFC4-D41CEDC3C796}" type="presOf" srcId="{0FB92A44-EF9D-4D75-83CC-99025B8E9C22}" destId="{6DAE4DD6-F9F5-4CDD-8CD1-764AB6947C3F}" srcOrd="0" destOrd="0" presId="urn:microsoft.com/office/officeart/2009/3/layout/HorizontalOrganizationChart"/>
    <dgm:cxn modelId="{DFE9E395-28A4-4465-85A8-C5E5B0378CB8}" srcId="{E7A773C2-67E9-4B70-BF06-7152555EE2B3}" destId="{2ACC35B9-DB1B-464C-A64E-16AE5545C3A0}" srcOrd="0" destOrd="0" parTransId="{ADC6E180-EB32-46C7-8FFF-F0C74C2E3A73}" sibTransId="{E7A11DA4-7EEB-446E-A223-F18921D19B3D}"/>
    <dgm:cxn modelId="{AD4D629B-6E9B-48D7-89FD-36E3E2B1362D}" type="presOf" srcId="{1A693355-A12E-4F68-B449-AD7D0A1677E6}" destId="{EB2EF92F-CA27-4168-AFFE-E071E384A440}" srcOrd="1" destOrd="0" presId="urn:microsoft.com/office/officeart/2009/3/layout/HorizontalOrganizationChart"/>
    <dgm:cxn modelId="{CF3EE6A8-ACAA-41F0-A155-20D2528D7124}" type="presOf" srcId="{49F04BBE-C42F-424A-B0AF-2C81FDA01EB7}" destId="{8F72DAE2-5B82-40B0-AE26-0F4D18775C36}" srcOrd="0" destOrd="0" presId="urn:microsoft.com/office/officeart/2009/3/layout/HorizontalOrganizationChart"/>
    <dgm:cxn modelId="{488B43B1-54F1-445E-95F4-034C5150EA17}" type="presOf" srcId="{2EC7A8F1-597A-4C9D-819E-A3E8DE34E227}" destId="{1867E86F-01BC-4B06-B0DF-716E2871C4C9}" srcOrd="1" destOrd="0" presId="urn:microsoft.com/office/officeart/2009/3/layout/HorizontalOrganizationChart"/>
    <dgm:cxn modelId="{BADEF8B3-A6BC-462A-B7D7-050A397BF80E}" type="presOf" srcId="{A075C874-6E97-40E6-8CB9-8AA046B5583F}" destId="{65EFF79C-EE43-4B7A-831D-91DE9996E583}" srcOrd="0" destOrd="0" presId="urn:microsoft.com/office/officeart/2009/3/layout/HorizontalOrganizationChart"/>
    <dgm:cxn modelId="{13B744B5-5515-4FEA-99D5-28359982C152}" type="presOf" srcId="{ADC6E180-EB32-46C7-8FFF-F0C74C2E3A73}" destId="{498CBCDE-C29E-4904-B4E5-6FE89F0E06D7}" srcOrd="0" destOrd="0" presId="urn:microsoft.com/office/officeart/2009/3/layout/HorizontalOrganizationChart"/>
    <dgm:cxn modelId="{A4CDBEB5-825B-4FDF-AA6A-6AED0436BA7D}" type="presOf" srcId="{2ACC35B9-DB1B-464C-A64E-16AE5545C3A0}" destId="{02DCB323-CFA2-4C1C-8FDA-DC269D51F5BA}" srcOrd="0" destOrd="0" presId="urn:microsoft.com/office/officeart/2009/3/layout/HorizontalOrganizationChart"/>
    <dgm:cxn modelId="{CB7050CA-66BE-45A2-9E1E-F241A47C6DB9}" type="presOf" srcId="{2ACC35B9-DB1B-464C-A64E-16AE5545C3A0}" destId="{4EF1DB8A-471D-4D17-B54C-1141713CCBA9}" srcOrd="1" destOrd="0" presId="urn:microsoft.com/office/officeart/2009/3/layout/HorizontalOrganizationChart"/>
    <dgm:cxn modelId="{493A45CC-6927-44B5-9105-F6E6ABF1EF48}" type="presOf" srcId="{9F7798CB-4B7B-4702-8219-BE0049C2FE97}" destId="{B1ABE97F-C555-4298-9B0F-377FC8EC7BB4}" srcOrd="0" destOrd="0" presId="urn:microsoft.com/office/officeart/2009/3/layout/HorizontalOrganizationChart"/>
    <dgm:cxn modelId="{D8B4BACF-7059-4C44-8D9A-0C39DC338137}" type="presOf" srcId="{5CB17F95-7F82-4B44-93CB-B38540931D16}" destId="{E9109DF1-B05F-4312-BBB4-86C3835B6E2F}" srcOrd="0" destOrd="0" presId="urn:microsoft.com/office/officeart/2009/3/layout/HorizontalOrganizationChart"/>
    <dgm:cxn modelId="{3227A6E4-9519-4ECA-93C7-5E9AA309ABB4}" type="presOf" srcId="{0D37E826-373D-4674-904F-63B2CE37AD07}" destId="{C315686A-9C89-4971-8FE7-643DE926E35B}" srcOrd="0" destOrd="0" presId="urn:microsoft.com/office/officeart/2009/3/layout/HorizontalOrganizationChart"/>
    <dgm:cxn modelId="{62A845F8-8729-495B-B609-8AE2F6A0EAEA}" type="presOf" srcId="{E7A773C2-67E9-4B70-BF06-7152555EE2B3}" destId="{CF714DE5-E1B8-4129-BFFA-ADEEC2A0DAF8}" srcOrd="0" destOrd="0" presId="urn:microsoft.com/office/officeart/2009/3/layout/HorizontalOrganizationChart"/>
    <dgm:cxn modelId="{7CCB1DFC-F310-4576-B84C-48AF53FEA371}" type="presOf" srcId="{912EC018-F9F6-476B-AB47-27F1881C8B7F}" destId="{434B6EFA-A7D5-457F-BDEA-59631D298D6C}" srcOrd="0" destOrd="0" presId="urn:microsoft.com/office/officeart/2009/3/layout/HorizontalOrganizationChart"/>
    <dgm:cxn modelId="{397150FF-F4DF-4272-A47D-2282F14EB159}" srcId="{5512F278-5610-4150-9E60-254B8A23F872}" destId="{FF547245-E35C-469A-B7FA-1E9BD206784F}" srcOrd="0" destOrd="0" parTransId="{F2B6AD92-DEE3-4EE6-BB23-D56AA486937D}" sibTransId="{964C76A2-D397-454A-9BD3-CA0435D98DCD}"/>
    <dgm:cxn modelId="{EF72F128-3683-468F-AF0A-91A9F5A605AF}" type="presParOf" srcId="{F5F7310E-36FC-455B-A2A2-A345F262D328}" destId="{C7B4C862-41DB-4F8C-9555-084C31F4AB89}" srcOrd="0" destOrd="0" presId="urn:microsoft.com/office/officeart/2009/3/layout/HorizontalOrganizationChart"/>
    <dgm:cxn modelId="{C16E7F54-46DC-41FD-A8C6-BB1914BA7C94}" type="presParOf" srcId="{C7B4C862-41DB-4F8C-9555-084C31F4AB89}" destId="{A65CEC40-EAF1-42FF-BF23-45650C4CB725}" srcOrd="0" destOrd="0" presId="urn:microsoft.com/office/officeart/2009/3/layout/HorizontalOrganizationChart"/>
    <dgm:cxn modelId="{D4DAE6D5-6C58-4981-A1E9-EB0D429E42C7}" type="presParOf" srcId="{A65CEC40-EAF1-42FF-BF23-45650C4CB725}" destId="{3DCBE93D-3814-451F-996D-62D8C1FBE845}" srcOrd="0" destOrd="0" presId="urn:microsoft.com/office/officeart/2009/3/layout/HorizontalOrganizationChart"/>
    <dgm:cxn modelId="{EE471C2E-EDAE-4A29-9702-D048250522ED}" type="presParOf" srcId="{A65CEC40-EAF1-42FF-BF23-45650C4CB725}" destId="{1867E86F-01BC-4B06-B0DF-716E2871C4C9}" srcOrd="1" destOrd="0" presId="urn:microsoft.com/office/officeart/2009/3/layout/HorizontalOrganizationChart"/>
    <dgm:cxn modelId="{2E18AD26-AD57-4E03-81DF-8BF9952CF9D9}" type="presParOf" srcId="{C7B4C862-41DB-4F8C-9555-084C31F4AB89}" destId="{04225EF8-8D6E-4FF6-86C4-2C92936F9A9D}" srcOrd="1" destOrd="0" presId="urn:microsoft.com/office/officeart/2009/3/layout/HorizontalOrganizationChart"/>
    <dgm:cxn modelId="{1A244D7E-FEE8-4BC7-8086-4C49F2C83449}" type="presParOf" srcId="{04225EF8-8D6E-4FF6-86C4-2C92936F9A9D}" destId="{B1ABE97F-C555-4298-9B0F-377FC8EC7BB4}" srcOrd="0" destOrd="0" presId="urn:microsoft.com/office/officeart/2009/3/layout/HorizontalOrganizationChart"/>
    <dgm:cxn modelId="{451DC7AD-2C67-48CD-89EB-1F945CD42788}" type="presParOf" srcId="{04225EF8-8D6E-4FF6-86C4-2C92936F9A9D}" destId="{EE798390-107F-4784-A3DA-10EDCB9752A2}" srcOrd="1" destOrd="0" presId="urn:microsoft.com/office/officeart/2009/3/layout/HorizontalOrganizationChart"/>
    <dgm:cxn modelId="{B604BB17-8DA7-45B5-9108-A2F429AE715F}" type="presParOf" srcId="{EE798390-107F-4784-A3DA-10EDCB9752A2}" destId="{178E8783-5CB4-48C2-8FD5-ED1CDF342751}" srcOrd="0" destOrd="0" presId="urn:microsoft.com/office/officeart/2009/3/layout/HorizontalOrganizationChart"/>
    <dgm:cxn modelId="{0DCB16B6-BCAD-4DD7-A2CF-091F26C585F3}" type="presParOf" srcId="{178E8783-5CB4-48C2-8FD5-ED1CDF342751}" destId="{684525DC-1B53-4A15-83C6-710A3E60E125}" srcOrd="0" destOrd="0" presId="urn:microsoft.com/office/officeart/2009/3/layout/HorizontalOrganizationChart"/>
    <dgm:cxn modelId="{563A3D8B-53AC-4290-B748-85B0A42211C9}" type="presParOf" srcId="{178E8783-5CB4-48C2-8FD5-ED1CDF342751}" destId="{BBA150E6-BFB2-413A-8F05-6946837770E7}" srcOrd="1" destOrd="0" presId="urn:microsoft.com/office/officeart/2009/3/layout/HorizontalOrganizationChart"/>
    <dgm:cxn modelId="{927DD712-437D-4D24-B294-8FC6BA68A575}" type="presParOf" srcId="{EE798390-107F-4784-A3DA-10EDCB9752A2}" destId="{621E16CD-55A3-4CD1-8C56-F236A037E4E8}" srcOrd="1" destOrd="0" presId="urn:microsoft.com/office/officeart/2009/3/layout/HorizontalOrganizationChart"/>
    <dgm:cxn modelId="{C7087AFC-BFCA-4F0A-AF13-79D303BA0D19}" type="presParOf" srcId="{621E16CD-55A3-4CD1-8C56-F236A037E4E8}" destId="{38CFC5DF-81CE-47A9-A989-84843F1B5421}" srcOrd="0" destOrd="0" presId="urn:microsoft.com/office/officeart/2009/3/layout/HorizontalOrganizationChart"/>
    <dgm:cxn modelId="{C955CF5D-31ED-4E20-9B82-843377EF19B2}" type="presParOf" srcId="{621E16CD-55A3-4CD1-8C56-F236A037E4E8}" destId="{AE9B6D6C-2266-4814-AC12-2A945F6A84FA}" srcOrd="1" destOrd="0" presId="urn:microsoft.com/office/officeart/2009/3/layout/HorizontalOrganizationChart"/>
    <dgm:cxn modelId="{5BA953CE-2D04-4370-BE46-1CB1AF5DB8E2}" type="presParOf" srcId="{AE9B6D6C-2266-4814-AC12-2A945F6A84FA}" destId="{7FFBE674-B71A-46C8-8C7C-96A54069E484}" srcOrd="0" destOrd="0" presId="urn:microsoft.com/office/officeart/2009/3/layout/HorizontalOrganizationChart"/>
    <dgm:cxn modelId="{A3EB4654-3453-46A7-951B-1803FE826C84}" type="presParOf" srcId="{7FFBE674-B71A-46C8-8C7C-96A54069E484}" destId="{785EB626-512A-460F-9EDA-322AAB204CC6}" srcOrd="0" destOrd="0" presId="urn:microsoft.com/office/officeart/2009/3/layout/HorizontalOrganizationChart"/>
    <dgm:cxn modelId="{4B2B4FD9-9232-48E8-9566-462EAE4E7CFD}" type="presParOf" srcId="{7FFBE674-B71A-46C8-8C7C-96A54069E484}" destId="{57A8C79D-AC73-478E-8E86-0E28BBC508BE}" srcOrd="1" destOrd="0" presId="urn:microsoft.com/office/officeart/2009/3/layout/HorizontalOrganizationChart"/>
    <dgm:cxn modelId="{F9271CB2-29D1-4B25-B51D-060CEF64AA9E}" type="presParOf" srcId="{AE9B6D6C-2266-4814-AC12-2A945F6A84FA}" destId="{AA925367-C6A7-435C-BBB7-38EB4188FF29}" srcOrd="1" destOrd="0" presId="urn:microsoft.com/office/officeart/2009/3/layout/HorizontalOrganizationChart"/>
    <dgm:cxn modelId="{90CD9CEE-A131-4B6C-8D9F-9B566CBCEBE7}" type="presParOf" srcId="{AE9B6D6C-2266-4814-AC12-2A945F6A84FA}" destId="{0AF395F5-3AF8-4434-9F18-C1C988F45E85}" srcOrd="2" destOrd="0" presId="urn:microsoft.com/office/officeart/2009/3/layout/HorizontalOrganizationChart"/>
    <dgm:cxn modelId="{94DA9AB6-A837-4AC8-8B49-718A7F65A920}" type="presParOf" srcId="{EE798390-107F-4784-A3DA-10EDCB9752A2}" destId="{943702D3-1416-423C-898B-C1A43892BF4F}" srcOrd="2" destOrd="0" presId="urn:microsoft.com/office/officeart/2009/3/layout/HorizontalOrganizationChart"/>
    <dgm:cxn modelId="{E534A1E7-4321-42CF-A0F9-4E36C5DBE695}" type="presParOf" srcId="{04225EF8-8D6E-4FF6-86C4-2C92936F9A9D}" destId="{6DAE4DD6-F9F5-4CDD-8CD1-764AB6947C3F}" srcOrd="2" destOrd="0" presId="urn:microsoft.com/office/officeart/2009/3/layout/HorizontalOrganizationChart"/>
    <dgm:cxn modelId="{C575469C-D084-4AD2-8554-B10727C4B5B8}" type="presParOf" srcId="{04225EF8-8D6E-4FF6-86C4-2C92936F9A9D}" destId="{41F907D2-AA07-4889-8CA7-5D03BA2B9173}" srcOrd="3" destOrd="0" presId="urn:microsoft.com/office/officeart/2009/3/layout/HorizontalOrganizationChart"/>
    <dgm:cxn modelId="{9D079DEE-E610-494C-A826-1BF180664CCA}" type="presParOf" srcId="{41F907D2-AA07-4889-8CA7-5D03BA2B9173}" destId="{B0D29368-343F-44E3-93AE-0AB7906B67CE}" srcOrd="0" destOrd="0" presId="urn:microsoft.com/office/officeart/2009/3/layout/HorizontalOrganizationChart"/>
    <dgm:cxn modelId="{0DBB840E-94C5-4A79-AAB5-6A23D2261F96}" type="presParOf" srcId="{B0D29368-343F-44E3-93AE-0AB7906B67CE}" destId="{CF714DE5-E1B8-4129-BFFA-ADEEC2A0DAF8}" srcOrd="0" destOrd="0" presId="urn:microsoft.com/office/officeart/2009/3/layout/HorizontalOrganizationChart"/>
    <dgm:cxn modelId="{ADDE6A1E-21FE-4085-8116-6B4A335B2A4A}" type="presParOf" srcId="{B0D29368-343F-44E3-93AE-0AB7906B67CE}" destId="{2CAD61F8-4613-4796-B77B-8D310B7B55BD}" srcOrd="1" destOrd="0" presId="urn:microsoft.com/office/officeart/2009/3/layout/HorizontalOrganizationChart"/>
    <dgm:cxn modelId="{B908B284-A1D2-4717-B029-63203008079F}" type="presParOf" srcId="{41F907D2-AA07-4889-8CA7-5D03BA2B9173}" destId="{7F0EDF4E-5DD6-4853-9755-7A22A11DF526}" srcOrd="1" destOrd="0" presId="urn:microsoft.com/office/officeart/2009/3/layout/HorizontalOrganizationChart"/>
    <dgm:cxn modelId="{DB169F86-9BCE-4B25-AAE3-36A325963266}" type="presParOf" srcId="{7F0EDF4E-5DD6-4853-9755-7A22A11DF526}" destId="{498CBCDE-C29E-4904-B4E5-6FE89F0E06D7}" srcOrd="0" destOrd="0" presId="urn:microsoft.com/office/officeart/2009/3/layout/HorizontalOrganizationChart"/>
    <dgm:cxn modelId="{AFFAD2F5-AE00-4D90-94B2-451C18EEC1CB}" type="presParOf" srcId="{7F0EDF4E-5DD6-4853-9755-7A22A11DF526}" destId="{DF74623C-AAAB-4082-AA7B-1633C8501DCB}" srcOrd="1" destOrd="0" presId="urn:microsoft.com/office/officeart/2009/3/layout/HorizontalOrganizationChart"/>
    <dgm:cxn modelId="{49EC9A15-6262-4A34-B0CA-A250C77F20E0}" type="presParOf" srcId="{DF74623C-AAAB-4082-AA7B-1633C8501DCB}" destId="{79429A1A-46A9-475C-BC44-46176E4DC5B9}" srcOrd="0" destOrd="0" presId="urn:microsoft.com/office/officeart/2009/3/layout/HorizontalOrganizationChart"/>
    <dgm:cxn modelId="{A47A023D-F4CB-4C84-AAB2-8731C9149571}" type="presParOf" srcId="{79429A1A-46A9-475C-BC44-46176E4DC5B9}" destId="{02DCB323-CFA2-4C1C-8FDA-DC269D51F5BA}" srcOrd="0" destOrd="0" presId="urn:microsoft.com/office/officeart/2009/3/layout/HorizontalOrganizationChart"/>
    <dgm:cxn modelId="{82EFF297-E298-4B9C-8EE4-2C26E5761383}" type="presParOf" srcId="{79429A1A-46A9-475C-BC44-46176E4DC5B9}" destId="{4EF1DB8A-471D-4D17-B54C-1141713CCBA9}" srcOrd="1" destOrd="0" presId="urn:microsoft.com/office/officeart/2009/3/layout/HorizontalOrganizationChart"/>
    <dgm:cxn modelId="{D59B4A37-131A-47B5-9301-784DE6E31FFF}" type="presParOf" srcId="{DF74623C-AAAB-4082-AA7B-1633C8501DCB}" destId="{563FC8BD-3A4C-495F-AF23-2B33203B4154}" srcOrd="1" destOrd="0" presId="urn:microsoft.com/office/officeart/2009/3/layout/HorizontalOrganizationChart"/>
    <dgm:cxn modelId="{7E2AE155-5F8F-4EA2-B76D-F6461640FC06}" type="presParOf" srcId="{DF74623C-AAAB-4082-AA7B-1633C8501DCB}" destId="{DEF8276E-EA99-427B-8CA7-2D5DEFED57A3}" srcOrd="2" destOrd="0" presId="urn:microsoft.com/office/officeart/2009/3/layout/HorizontalOrganizationChart"/>
    <dgm:cxn modelId="{5CFFB6A1-1ECC-4410-9F41-4339956F3AAA}" type="presParOf" srcId="{41F907D2-AA07-4889-8CA7-5D03BA2B9173}" destId="{B6C7D6D7-FE73-4186-AC1C-B632EA72B165}" srcOrd="2" destOrd="0" presId="urn:microsoft.com/office/officeart/2009/3/layout/HorizontalOrganizationChart"/>
    <dgm:cxn modelId="{D8A96CD1-D67D-4E24-B047-DF4040F02FF8}" type="presParOf" srcId="{04225EF8-8D6E-4FF6-86C4-2C92936F9A9D}" destId="{434B6EFA-A7D5-457F-BDEA-59631D298D6C}" srcOrd="4" destOrd="0" presId="urn:microsoft.com/office/officeart/2009/3/layout/HorizontalOrganizationChart"/>
    <dgm:cxn modelId="{5A174C23-0D49-4D37-BB31-FFD950825D6C}" type="presParOf" srcId="{04225EF8-8D6E-4FF6-86C4-2C92936F9A9D}" destId="{F9A1E8D9-0E26-464C-9A00-BFD4F832C8FD}" srcOrd="5" destOrd="0" presId="urn:microsoft.com/office/officeart/2009/3/layout/HorizontalOrganizationChart"/>
    <dgm:cxn modelId="{AC1116A4-ED6F-41E9-9DC9-830EA3B5C5E1}" type="presParOf" srcId="{F9A1E8D9-0E26-464C-9A00-BFD4F832C8FD}" destId="{C4A9E406-4240-441A-AA5B-74BF5D21AFEF}" srcOrd="0" destOrd="0" presId="urn:microsoft.com/office/officeart/2009/3/layout/HorizontalOrganizationChart"/>
    <dgm:cxn modelId="{9D18FEC8-5924-4CCA-B623-149FBCFAFE24}" type="presParOf" srcId="{C4A9E406-4240-441A-AA5B-74BF5D21AFEF}" destId="{C9807315-7F5D-4307-826C-1F3528658342}" srcOrd="0" destOrd="0" presId="urn:microsoft.com/office/officeart/2009/3/layout/HorizontalOrganizationChart"/>
    <dgm:cxn modelId="{B92FF952-6C36-47F8-BDFD-893A36AF0251}" type="presParOf" srcId="{C4A9E406-4240-441A-AA5B-74BF5D21AFEF}" destId="{5A7F2EA7-D12B-4E17-A200-D8B74372E58D}" srcOrd="1" destOrd="0" presId="urn:microsoft.com/office/officeart/2009/3/layout/HorizontalOrganizationChart"/>
    <dgm:cxn modelId="{03AFC21C-A746-470B-9D13-4E76A3E1C134}" type="presParOf" srcId="{F9A1E8D9-0E26-464C-9A00-BFD4F832C8FD}" destId="{04D8AC4F-A7DE-43AB-9DBC-21F5CC730976}" srcOrd="1" destOrd="0" presId="urn:microsoft.com/office/officeart/2009/3/layout/HorizontalOrganizationChart"/>
    <dgm:cxn modelId="{3CAC31C2-7186-4B69-A056-ACE566588094}" type="presParOf" srcId="{04D8AC4F-A7DE-43AB-9DBC-21F5CC730976}" destId="{4BBD5F25-7F5D-4E50-A86F-FD210A0509E9}" srcOrd="0" destOrd="0" presId="urn:microsoft.com/office/officeart/2009/3/layout/HorizontalOrganizationChart"/>
    <dgm:cxn modelId="{8A39013B-8549-4F85-A33E-451F47D6EE6E}" type="presParOf" srcId="{04D8AC4F-A7DE-43AB-9DBC-21F5CC730976}" destId="{9FFFDA48-FDE8-47E2-A804-3BDF88396770}" srcOrd="1" destOrd="0" presId="urn:microsoft.com/office/officeart/2009/3/layout/HorizontalOrganizationChart"/>
    <dgm:cxn modelId="{E93CA641-9AB7-4E0F-A8B2-E269391142DD}" type="presParOf" srcId="{9FFFDA48-FDE8-47E2-A804-3BDF88396770}" destId="{D1512DD9-C956-4D23-ACE0-CC667583498A}" srcOrd="0" destOrd="0" presId="urn:microsoft.com/office/officeart/2009/3/layout/HorizontalOrganizationChart"/>
    <dgm:cxn modelId="{C1E0A2AB-5EF9-46C0-A451-8AEBF64050F0}" type="presParOf" srcId="{D1512DD9-C956-4D23-ACE0-CC667583498A}" destId="{5656474E-D61F-4B1C-94BF-C3FE5949E661}" srcOrd="0" destOrd="0" presId="urn:microsoft.com/office/officeart/2009/3/layout/HorizontalOrganizationChart"/>
    <dgm:cxn modelId="{BB70F0A4-5A95-4464-B7ED-49F8ED5A13C7}" type="presParOf" srcId="{D1512DD9-C956-4D23-ACE0-CC667583498A}" destId="{EB2EF92F-CA27-4168-AFFE-E071E384A440}" srcOrd="1" destOrd="0" presId="urn:microsoft.com/office/officeart/2009/3/layout/HorizontalOrganizationChart"/>
    <dgm:cxn modelId="{2926BE89-A169-4464-8A54-B67B2DDF0B26}" type="presParOf" srcId="{9FFFDA48-FDE8-47E2-A804-3BDF88396770}" destId="{A5DB0806-7926-41D4-A463-5939023FE5F3}" srcOrd="1" destOrd="0" presId="urn:microsoft.com/office/officeart/2009/3/layout/HorizontalOrganizationChart"/>
    <dgm:cxn modelId="{681F6274-B0DC-4C09-B1EE-02CBBB707828}" type="presParOf" srcId="{9FFFDA48-FDE8-47E2-A804-3BDF88396770}" destId="{BD76E7E8-03FC-4647-B853-63B1CE309E28}" srcOrd="2" destOrd="0" presId="urn:microsoft.com/office/officeart/2009/3/layout/HorizontalOrganizationChart"/>
    <dgm:cxn modelId="{3C8C1042-9CC8-424F-A636-BA02D7FD666C}" type="presParOf" srcId="{F9A1E8D9-0E26-464C-9A00-BFD4F832C8FD}" destId="{D399CACA-1D4F-457B-A81C-80D2137C17EE}" srcOrd="2" destOrd="0" presId="urn:microsoft.com/office/officeart/2009/3/layout/HorizontalOrganizationChart"/>
    <dgm:cxn modelId="{45CDF6AE-6AFC-406F-A543-142C57D7F8EF}" type="presParOf" srcId="{04225EF8-8D6E-4FF6-86C4-2C92936F9A9D}" destId="{8F72DAE2-5B82-40B0-AE26-0F4D18775C36}" srcOrd="6" destOrd="0" presId="urn:microsoft.com/office/officeart/2009/3/layout/HorizontalOrganizationChart"/>
    <dgm:cxn modelId="{59E9B7B6-9BDB-432F-8FCE-FCA18DD4774F}" type="presParOf" srcId="{04225EF8-8D6E-4FF6-86C4-2C92936F9A9D}" destId="{0E8CCE44-B67D-423F-9F1B-9B7DFDB35037}" srcOrd="7" destOrd="0" presId="urn:microsoft.com/office/officeart/2009/3/layout/HorizontalOrganizationChart"/>
    <dgm:cxn modelId="{39B84150-7815-400D-81DA-2E50677BB06B}" type="presParOf" srcId="{0E8CCE44-B67D-423F-9F1B-9B7DFDB35037}" destId="{509017D1-7E9B-412B-83CD-EDDA08152498}" srcOrd="0" destOrd="0" presId="urn:microsoft.com/office/officeart/2009/3/layout/HorizontalOrganizationChart"/>
    <dgm:cxn modelId="{DB721254-D0E6-4417-B09B-7557024926C2}" type="presParOf" srcId="{509017D1-7E9B-412B-83CD-EDDA08152498}" destId="{65EFF79C-EE43-4B7A-831D-91DE9996E583}" srcOrd="0" destOrd="0" presId="urn:microsoft.com/office/officeart/2009/3/layout/HorizontalOrganizationChart"/>
    <dgm:cxn modelId="{E9A7986E-BE8B-4970-B16F-9C1D1DC4A865}" type="presParOf" srcId="{509017D1-7E9B-412B-83CD-EDDA08152498}" destId="{CCA02E8F-C815-498A-B40E-96B8712C5F5F}" srcOrd="1" destOrd="0" presId="urn:microsoft.com/office/officeart/2009/3/layout/HorizontalOrganizationChart"/>
    <dgm:cxn modelId="{FE7C3A76-B104-48EB-9867-336B8E393946}" type="presParOf" srcId="{0E8CCE44-B67D-423F-9F1B-9B7DFDB35037}" destId="{6D8645E3-07B5-4E78-B12D-0E77E78706CE}" srcOrd="1" destOrd="0" presId="urn:microsoft.com/office/officeart/2009/3/layout/HorizontalOrganizationChart"/>
    <dgm:cxn modelId="{80BD1298-4CB7-4504-8F77-EC8A5470F036}" type="presParOf" srcId="{6D8645E3-07B5-4E78-B12D-0E77E78706CE}" destId="{E9109DF1-B05F-4312-BBB4-86C3835B6E2F}" srcOrd="0" destOrd="0" presId="urn:microsoft.com/office/officeart/2009/3/layout/HorizontalOrganizationChart"/>
    <dgm:cxn modelId="{00889F61-CAF3-4F9E-87A1-397023E2B9A6}" type="presParOf" srcId="{6D8645E3-07B5-4E78-B12D-0E77E78706CE}" destId="{B4616D7A-BE53-4EC8-8845-1497FDCED53D}" srcOrd="1" destOrd="0" presId="urn:microsoft.com/office/officeart/2009/3/layout/HorizontalOrganizationChart"/>
    <dgm:cxn modelId="{5C502E3A-54EA-4E2C-87F8-AE00FAD498B1}" type="presParOf" srcId="{B4616D7A-BE53-4EC8-8845-1497FDCED53D}" destId="{0B3501A4-81CD-498B-A988-9006E93D8CD2}" srcOrd="0" destOrd="0" presId="urn:microsoft.com/office/officeart/2009/3/layout/HorizontalOrganizationChart"/>
    <dgm:cxn modelId="{E6F22E0E-407E-47B1-92CD-91BAD9357F1F}" type="presParOf" srcId="{0B3501A4-81CD-498B-A988-9006E93D8CD2}" destId="{C315686A-9C89-4971-8FE7-643DE926E35B}" srcOrd="0" destOrd="0" presId="urn:microsoft.com/office/officeart/2009/3/layout/HorizontalOrganizationChart"/>
    <dgm:cxn modelId="{EF708A78-4077-4475-A428-6C199DE9C6BF}" type="presParOf" srcId="{0B3501A4-81CD-498B-A988-9006E93D8CD2}" destId="{8CC01D33-8472-49DB-AC76-730E73E6A558}" srcOrd="1" destOrd="0" presId="urn:microsoft.com/office/officeart/2009/3/layout/HorizontalOrganizationChart"/>
    <dgm:cxn modelId="{71787490-FDD5-4D19-9592-691B7B6C5D2B}" type="presParOf" srcId="{B4616D7A-BE53-4EC8-8845-1497FDCED53D}" destId="{B840B6C0-6EFF-4084-B9B8-F230A5CDA9D2}" srcOrd="1" destOrd="0" presId="urn:microsoft.com/office/officeart/2009/3/layout/HorizontalOrganizationChart"/>
    <dgm:cxn modelId="{A30DDF1B-E991-4147-AB90-6757F1231A33}" type="presParOf" srcId="{B4616D7A-BE53-4EC8-8845-1497FDCED53D}" destId="{C1E70FC5-9DE2-4E98-A528-B80798D8214A}" srcOrd="2" destOrd="0" presId="urn:microsoft.com/office/officeart/2009/3/layout/HorizontalOrganizationChart"/>
    <dgm:cxn modelId="{CD639C9F-6C02-445B-8F4E-905E6F08D9BE}" type="presParOf" srcId="{0E8CCE44-B67D-423F-9F1B-9B7DFDB35037}" destId="{0EC81707-AA17-40B1-9051-5997AB61E0E6}" srcOrd="2" destOrd="0" presId="urn:microsoft.com/office/officeart/2009/3/layout/HorizontalOrganizationChart"/>
    <dgm:cxn modelId="{547459C4-AE84-43D5-8152-0B9C4DC88299}" type="presParOf" srcId="{C7B4C862-41DB-4F8C-9555-084C31F4AB89}" destId="{D2B60DF8-0ABF-4E6E-BE57-1C9552869B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Polynomial Interpolation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Piecewise Linear Interpolation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Piecewise Cubic Interpolation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Piecewise Cubic Hermite Interpolation</a:t>
          </a:r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4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4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4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dgm:pt modelId="{EFA31792-AE6A-4E46-B6AD-5E93E825B38A}">
      <dgm:prSet phldrT="[Texto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dgm:pt modelId="{163B7576-61C8-4317-A6BF-1BB5C5D1F0EF}">
      <dgm:prSet phldrT="[Tex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E3316-3E91-4E1B-AFF6-3D13BD7CE1C8}">
      <dsp:nvSpPr>
        <dsp:cNvPr id="0" name=""/>
        <dsp:cNvSpPr/>
      </dsp:nvSpPr>
      <dsp:spPr>
        <a:xfrm>
          <a:off x="5181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Scholar Numerical Method</a:t>
          </a:r>
        </a:p>
      </dsp:txBody>
      <dsp:txXfrm>
        <a:off x="216004" y="1250723"/>
        <a:ext cx="1017941" cy="1017941"/>
      </dsp:txXfrm>
    </dsp:sp>
    <dsp:sp modelId="{7A096950-501C-4A6F-BF30-EE9E000D1582}">
      <dsp:nvSpPr>
        <dsp:cNvPr id="0" name=""/>
        <dsp:cNvSpPr/>
      </dsp:nvSpPr>
      <dsp:spPr>
        <a:xfrm>
          <a:off x="1561663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672337" y="1661503"/>
        <a:ext cx="613612" cy="196382"/>
      </dsp:txXfrm>
    </dsp:sp>
    <dsp:sp modelId="{6DA762EA-FC9C-4F20-87C7-D44FFFA06BDD}">
      <dsp:nvSpPr>
        <dsp:cNvPr id="0" name=""/>
        <dsp:cNvSpPr/>
      </dsp:nvSpPr>
      <dsp:spPr>
        <a:xfrm>
          <a:off x="2513519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Graphical User Interface</a:t>
          </a:r>
        </a:p>
      </dsp:txBody>
      <dsp:txXfrm>
        <a:off x="2724342" y="1250723"/>
        <a:ext cx="1017941" cy="1017941"/>
      </dsp:txXfrm>
    </dsp:sp>
    <dsp:sp modelId="{F18A3E8F-5F6B-47E1-83F7-572FE9DB96A9}">
      <dsp:nvSpPr>
        <dsp:cNvPr id="0" name=""/>
        <dsp:cNvSpPr/>
      </dsp:nvSpPr>
      <dsp:spPr>
        <a:xfrm>
          <a:off x="4070001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180675" y="1661503"/>
        <a:ext cx="613612" cy="196382"/>
      </dsp:txXfrm>
    </dsp:sp>
    <dsp:sp modelId="{419B1793-2663-4D03-A75D-7F347E42045A}">
      <dsp:nvSpPr>
        <dsp:cNvPr id="0" name=""/>
        <dsp:cNvSpPr/>
      </dsp:nvSpPr>
      <dsp:spPr>
        <a:xfrm>
          <a:off x="5021856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Students</a:t>
          </a:r>
        </a:p>
      </dsp:txBody>
      <dsp:txXfrm>
        <a:off x="5232679" y="1250723"/>
        <a:ext cx="1017941" cy="1017941"/>
      </dsp:txXfrm>
    </dsp:sp>
    <dsp:sp modelId="{B8AC5C96-AD62-49E5-B7C7-CDA8E360E501}">
      <dsp:nvSpPr>
        <dsp:cNvPr id="0" name=""/>
        <dsp:cNvSpPr/>
      </dsp:nvSpPr>
      <dsp:spPr>
        <a:xfrm>
          <a:off x="6578339" y="1342214"/>
          <a:ext cx="834960" cy="834960"/>
        </a:xfrm>
        <a:prstGeom prst="mathEqual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689013" y="1514216"/>
        <a:ext cx="613612" cy="490956"/>
      </dsp:txXfrm>
    </dsp:sp>
    <dsp:sp modelId="{0B2F4C5A-5628-4454-8D81-11A584A57975}">
      <dsp:nvSpPr>
        <dsp:cNvPr id="0" name=""/>
        <dsp:cNvSpPr/>
      </dsp:nvSpPr>
      <dsp:spPr>
        <a:xfrm>
          <a:off x="7530194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1" kern="1200" dirty="0" err="1"/>
            <a:t>BNumMet</a:t>
          </a:r>
          <a:endParaRPr lang="en-GB" sz="1700" i="1" kern="1200" dirty="0"/>
        </a:p>
      </dsp:txBody>
      <dsp:txXfrm>
        <a:off x="7741017" y="1250723"/>
        <a:ext cx="1017941" cy="10179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2D83B-0420-446B-AF44-3C24DA88BF18}">
      <dsp:nvSpPr>
        <dsp:cNvPr id="0" name=""/>
        <dsp:cNvSpPr/>
      </dsp:nvSpPr>
      <dsp:spPr>
        <a:xfrm>
          <a:off x="0" y="1616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5F9C99-645A-406B-A3C7-728422F0BB3E}">
      <dsp:nvSpPr>
        <dsp:cNvPr id="0" name=""/>
        <dsp:cNvSpPr/>
      </dsp:nvSpPr>
      <dsp:spPr>
        <a:xfrm>
          <a:off x="0" y="1616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Lehmer’s</a:t>
          </a:r>
          <a:endParaRPr lang="en-GB" sz="2000" kern="1200" dirty="0"/>
        </a:p>
      </dsp:txBody>
      <dsp:txXfrm>
        <a:off x="0" y="1616"/>
        <a:ext cx="1450986" cy="1102728"/>
      </dsp:txXfrm>
    </dsp:sp>
    <dsp:sp modelId="{F3511E6A-8238-4C91-94CE-124954B7CD4B}">
      <dsp:nvSpPr>
        <dsp:cNvPr id="0" name=""/>
        <dsp:cNvSpPr/>
      </dsp:nvSpPr>
      <dsp:spPr>
        <a:xfrm>
          <a:off x="1559810" y="27246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Linear Congruential Algorithm</a:t>
          </a:r>
        </a:p>
      </dsp:txBody>
      <dsp:txXfrm>
        <a:off x="1559810" y="27246"/>
        <a:ext cx="5695122" cy="512596"/>
      </dsp:txXfrm>
    </dsp:sp>
    <dsp:sp modelId="{D45C13DC-5FE9-4B90-9C82-F97D0EA36D3B}">
      <dsp:nvSpPr>
        <dsp:cNvPr id="0" name=""/>
        <dsp:cNvSpPr/>
      </dsp:nvSpPr>
      <dsp:spPr>
        <a:xfrm>
          <a:off x="1450986" y="539842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504859E0-9FEC-490B-94AA-2321233731C8}">
      <dsp:nvSpPr>
        <dsp:cNvPr id="0" name=""/>
        <dsp:cNvSpPr/>
      </dsp:nvSpPr>
      <dsp:spPr>
        <a:xfrm>
          <a:off x="1559810" y="56547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sSub>
                  <m:sSub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+1</m:t>
                    </m:r>
                  </m:sub>
                </m:sSub>
                <m:r>
                  <a:rPr lang="en-GB" sz="17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17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700" b="0" i="1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𝑚𝑜𝑑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</m:e>
                </m:d>
              </m:oMath>
            </m:oMathPara>
          </a14:m>
          <a:endParaRPr lang="en-GB" sz="1700" kern="1200" dirty="0"/>
        </a:p>
      </dsp:txBody>
      <dsp:txXfrm>
        <a:off x="1559810" y="565472"/>
        <a:ext cx="5695122" cy="512596"/>
      </dsp:txXfrm>
    </dsp:sp>
    <dsp:sp modelId="{B8B39E70-A99F-4F54-BD3D-3CFE789E5DBA}">
      <dsp:nvSpPr>
        <dsp:cNvPr id="0" name=""/>
        <dsp:cNvSpPr/>
      </dsp:nvSpPr>
      <dsp:spPr>
        <a:xfrm>
          <a:off x="1450986" y="107806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C1F2701-44F4-4EB0-AC64-D0E89680751D}">
      <dsp:nvSpPr>
        <dsp:cNvPr id="0" name=""/>
        <dsp:cNvSpPr/>
      </dsp:nvSpPr>
      <dsp:spPr>
        <a:xfrm>
          <a:off x="0" y="1104344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EB0ACA-5AAC-44D4-94EC-E1FE437471F3}">
      <dsp:nvSpPr>
        <dsp:cNvPr id="0" name=""/>
        <dsp:cNvSpPr/>
      </dsp:nvSpPr>
      <dsp:spPr>
        <a:xfrm>
          <a:off x="0" y="1104344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Marsaglia’s</a:t>
          </a:r>
          <a:endParaRPr lang="en-GB" sz="2000" kern="1200" dirty="0"/>
        </a:p>
      </dsp:txBody>
      <dsp:txXfrm>
        <a:off x="0" y="1104344"/>
        <a:ext cx="1450986" cy="1102728"/>
      </dsp:txXfrm>
    </dsp:sp>
    <dsp:sp modelId="{989F1C0F-53F2-4299-ADCD-DAE96CC67AE5}">
      <dsp:nvSpPr>
        <dsp:cNvPr id="0" name=""/>
        <dsp:cNvSpPr/>
      </dsp:nvSpPr>
      <dsp:spPr>
        <a:xfrm>
          <a:off x="1559810" y="1129974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Subtract With Borrow or Add with Borrow</a:t>
          </a:r>
        </a:p>
      </dsp:txBody>
      <dsp:txXfrm>
        <a:off x="1559810" y="1129974"/>
        <a:ext cx="5695122" cy="512596"/>
      </dsp:txXfrm>
    </dsp:sp>
    <dsp:sp modelId="{7E336D0E-1C59-4541-BC49-00B19DA8CD3F}">
      <dsp:nvSpPr>
        <dsp:cNvPr id="0" name=""/>
        <dsp:cNvSpPr/>
      </dsp:nvSpPr>
      <dsp:spPr>
        <a:xfrm>
          <a:off x="1450986" y="1642571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1629AB52-E7CC-4068-A2DC-F4FF9965688D}">
      <dsp:nvSpPr>
        <dsp:cNvPr id="0" name=""/>
        <dsp:cNvSpPr/>
      </dsp:nvSpPr>
      <dsp:spPr>
        <a:xfrm>
          <a:off x="1559810" y="1668200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r>
                  <a:rPr lang="en-GB" sz="11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1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…,</m:t>
                                  </m:r>
                                  <m:sSub>
                                    <m:sSubPr>
                                      <m:ctrlP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,1)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eqArr>
                  </m:e>
                </m:d>
              </m:oMath>
            </m:oMathPara>
          </a14:m>
          <a:endParaRPr lang="en-GB" sz="1100" kern="1200" dirty="0"/>
        </a:p>
      </dsp:txBody>
      <dsp:txXfrm>
        <a:off x="1559810" y="1668200"/>
        <a:ext cx="5695122" cy="512596"/>
      </dsp:txXfrm>
    </dsp:sp>
    <dsp:sp modelId="{808A11B9-93F9-47B8-A567-355E3CE6DC50}">
      <dsp:nvSpPr>
        <dsp:cNvPr id="0" name=""/>
        <dsp:cNvSpPr/>
      </dsp:nvSpPr>
      <dsp:spPr>
        <a:xfrm>
          <a:off x="1450986" y="2180797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C5DF32F6-9A3B-4275-9875-369E0DB68E01}">
      <dsp:nvSpPr>
        <dsp:cNvPr id="0" name=""/>
        <dsp:cNvSpPr/>
      </dsp:nvSpPr>
      <dsp:spPr>
        <a:xfrm>
          <a:off x="0" y="2207073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6BCB6-EF37-4E01-8FBF-BD3C58FF5A42}">
      <dsp:nvSpPr>
        <dsp:cNvPr id="0" name=""/>
        <dsp:cNvSpPr/>
      </dsp:nvSpPr>
      <dsp:spPr>
        <a:xfrm>
          <a:off x="0" y="2207073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Mersenne-Twister</a:t>
          </a:r>
        </a:p>
      </dsp:txBody>
      <dsp:txXfrm>
        <a:off x="0" y="2207073"/>
        <a:ext cx="1450986" cy="1102728"/>
      </dsp:txXfrm>
    </dsp:sp>
    <dsp:sp modelId="{15F510AC-C977-464E-8C86-8469B290027A}">
      <dsp:nvSpPr>
        <dsp:cNvPr id="0" name=""/>
        <dsp:cNvSpPr/>
      </dsp:nvSpPr>
      <dsp:spPr>
        <a:xfrm>
          <a:off x="1559810" y="223270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Up to date RNG</a:t>
          </a:r>
        </a:p>
      </dsp:txBody>
      <dsp:txXfrm>
        <a:off x="1559810" y="2232702"/>
        <a:ext cx="5695122" cy="512596"/>
      </dsp:txXfrm>
    </dsp:sp>
    <dsp:sp modelId="{E4E4FD6F-87E3-4A47-A345-5137DF7F7D10}">
      <dsp:nvSpPr>
        <dsp:cNvPr id="0" name=""/>
        <dsp:cNvSpPr/>
      </dsp:nvSpPr>
      <dsp:spPr>
        <a:xfrm>
          <a:off x="1450986" y="274529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946E298D-4F26-4C1A-AAC7-48698011E4B9}">
      <dsp:nvSpPr>
        <dsp:cNvPr id="0" name=""/>
        <dsp:cNvSpPr/>
      </dsp:nvSpPr>
      <dsp:spPr>
        <a:xfrm>
          <a:off x="1559810" y="2770928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Used in Python &amp; R</a:t>
          </a:r>
        </a:p>
      </dsp:txBody>
      <dsp:txXfrm>
        <a:off x="1559810" y="2770928"/>
        <a:ext cx="5695122" cy="512596"/>
      </dsp:txXfrm>
    </dsp:sp>
    <dsp:sp modelId="{9808EE50-DFB1-4FA1-B0F6-5C52924B1326}">
      <dsp:nvSpPr>
        <dsp:cNvPr id="0" name=""/>
        <dsp:cNvSpPr/>
      </dsp:nvSpPr>
      <dsp:spPr>
        <a:xfrm>
          <a:off x="1450986" y="3283525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30B20-56FF-4C39-9D76-DBB2E083A7BD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E8A491-AABE-44E8-A771-4A5186E2067B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3420EE-D828-45EA-9C2E-E20B3FAF9734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77EB31-0BEC-4AAF-8F2A-2852D1B2B4D5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19F5CF-BE9A-43FA-88A1-F4A7C285FF3E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21EB88-519E-4F1D-A1B8-15512B62C29A}">
      <dsp:nvSpPr>
        <dsp:cNvPr id="0" name=""/>
        <dsp:cNvSpPr/>
      </dsp:nvSpPr>
      <dsp:spPr>
        <a:xfrm>
          <a:off x="1296012" y="1418873"/>
          <a:ext cx="1507176" cy="1507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BNumMet</a:t>
          </a:r>
          <a:endParaRPr lang="en-GB" sz="1700" kern="1200" dirty="0"/>
        </a:p>
      </dsp:txBody>
      <dsp:txXfrm>
        <a:off x="1516733" y="1639594"/>
        <a:ext cx="1065734" cy="1065734"/>
      </dsp:txXfrm>
    </dsp:sp>
    <dsp:sp modelId="{50F4DBC1-3250-467F-AB82-49A8B7211C1F}">
      <dsp:nvSpPr>
        <dsp:cNvPr id="0" name=""/>
        <dsp:cNvSpPr/>
      </dsp:nvSpPr>
      <dsp:spPr>
        <a:xfrm>
          <a:off x="1522088" y="45697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Linear Systems</a:t>
          </a:r>
        </a:p>
      </dsp:txBody>
      <dsp:txXfrm>
        <a:off x="1676593" y="200202"/>
        <a:ext cx="746013" cy="746013"/>
      </dsp:txXfrm>
    </dsp:sp>
    <dsp:sp modelId="{83AFC09E-6AA0-4F84-A027-9532290D5F6D}">
      <dsp:nvSpPr>
        <dsp:cNvPr id="0" name=""/>
        <dsp:cNvSpPr/>
      </dsp:nvSpPr>
      <dsp:spPr>
        <a:xfrm>
          <a:off x="3043068" y="1150753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Interpolation</a:t>
          </a:r>
        </a:p>
      </dsp:txBody>
      <dsp:txXfrm>
        <a:off x="3197573" y="1305258"/>
        <a:ext cx="746013" cy="746013"/>
      </dsp:txXfrm>
    </dsp:sp>
    <dsp:sp modelId="{CFC499D5-EDD5-4400-9F82-6DC150C0A6CB}">
      <dsp:nvSpPr>
        <dsp:cNvPr id="0" name=""/>
        <dsp:cNvSpPr/>
      </dsp:nvSpPr>
      <dsp:spPr>
        <a:xfrm>
          <a:off x="2462105" y="2938772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Non-Linear Equation Solvers</a:t>
          </a:r>
        </a:p>
      </dsp:txBody>
      <dsp:txXfrm>
        <a:off x="2616610" y="3093277"/>
        <a:ext cx="746013" cy="746013"/>
      </dsp:txXfrm>
    </dsp:sp>
    <dsp:sp modelId="{3E664000-4680-4D16-9658-2F423406954C}">
      <dsp:nvSpPr>
        <dsp:cNvPr id="0" name=""/>
        <dsp:cNvSpPr/>
      </dsp:nvSpPr>
      <dsp:spPr>
        <a:xfrm>
          <a:off x="582071" y="2938772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Least Squares</a:t>
          </a:r>
        </a:p>
      </dsp:txBody>
      <dsp:txXfrm>
        <a:off x="736576" y="3093277"/>
        <a:ext cx="746013" cy="746013"/>
      </dsp:txXfrm>
    </dsp:sp>
    <dsp:sp modelId="{C73C5DFA-1337-43C3-9B9E-4AF66C0BA4E0}">
      <dsp:nvSpPr>
        <dsp:cNvPr id="0" name=""/>
        <dsp:cNvSpPr/>
      </dsp:nvSpPr>
      <dsp:spPr>
        <a:xfrm>
          <a:off x="1108" y="1150753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Random Number Generators</a:t>
          </a:r>
        </a:p>
      </dsp:txBody>
      <dsp:txXfrm>
        <a:off x="155613" y="1305258"/>
        <a:ext cx="746013" cy="7460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474F3-9680-4A4E-8F0A-EF2E206420B3}">
      <dsp:nvSpPr>
        <dsp:cNvPr id="0" name=""/>
        <dsp:cNvSpPr/>
      </dsp:nvSpPr>
      <dsp:spPr>
        <a:xfrm>
          <a:off x="0" y="0"/>
          <a:ext cx="729996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4F6D2E-3003-4C3B-AB07-B78E73C69141}">
      <dsp:nvSpPr>
        <dsp:cNvPr id="0" name=""/>
        <dsp:cNvSpPr/>
      </dsp:nvSpPr>
      <dsp:spPr>
        <a:xfrm>
          <a:off x="0" y="0"/>
          <a:ext cx="1459992" cy="3493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 err="1"/>
            <a:t>BNumMet</a:t>
          </a:r>
          <a:endParaRPr lang="en-GB" sz="2100" b="1" kern="1200" dirty="0"/>
        </a:p>
      </dsp:txBody>
      <dsp:txXfrm>
        <a:off x="0" y="0"/>
        <a:ext cx="1459992" cy="3493233"/>
      </dsp:txXfrm>
    </dsp:sp>
    <dsp:sp modelId="{5B67ECEB-B9EE-4B0D-BD22-8CFF05E663FC}">
      <dsp:nvSpPr>
        <dsp:cNvPr id="0" name=""/>
        <dsp:cNvSpPr/>
      </dsp:nvSpPr>
      <dsp:spPr>
        <a:xfrm>
          <a:off x="1569491" y="32919"/>
          <a:ext cx="2810484" cy="6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Scholarly Numerical Methods</a:t>
          </a:r>
        </a:p>
      </dsp:txBody>
      <dsp:txXfrm>
        <a:off x="1569491" y="32919"/>
        <a:ext cx="2810484" cy="658392"/>
      </dsp:txXfrm>
    </dsp:sp>
    <dsp:sp modelId="{50052899-900C-4B6B-8CA9-C533A3A4D38C}">
      <dsp:nvSpPr>
        <dsp:cNvPr id="0" name=""/>
        <dsp:cNvSpPr/>
      </dsp:nvSpPr>
      <dsp:spPr>
        <a:xfrm>
          <a:off x="4489475" y="32919"/>
          <a:ext cx="2810484" cy="6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/>
            <a:t>Go-To guide for students</a:t>
          </a:r>
        </a:p>
      </dsp:txBody>
      <dsp:txXfrm>
        <a:off x="4489475" y="32919"/>
        <a:ext cx="2810484" cy="658392"/>
      </dsp:txXfrm>
    </dsp:sp>
    <dsp:sp modelId="{9D40784E-D9D6-4DF3-979B-6DC41A0E173D}">
      <dsp:nvSpPr>
        <dsp:cNvPr id="0" name=""/>
        <dsp:cNvSpPr/>
      </dsp:nvSpPr>
      <dsp:spPr>
        <a:xfrm>
          <a:off x="1459992" y="691312"/>
          <a:ext cx="58399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5AB85B8-86C4-4C17-A7EF-C3736F304E34}">
      <dsp:nvSpPr>
        <dsp:cNvPr id="0" name=""/>
        <dsp:cNvSpPr/>
      </dsp:nvSpPr>
      <dsp:spPr>
        <a:xfrm>
          <a:off x="1569491" y="724231"/>
          <a:ext cx="2810484" cy="6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Visual Interface</a:t>
          </a:r>
        </a:p>
      </dsp:txBody>
      <dsp:txXfrm>
        <a:off x="1569491" y="724231"/>
        <a:ext cx="2810484" cy="658392"/>
      </dsp:txXfrm>
    </dsp:sp>
    <dsp:sp modelId="{E7BAF019-2564-4D0C-B02D-48295D607A21}">
      <dsp:nvSpPr>
        <dsp:cNvPr id="0" name=""/>
        <dsp:cNvSpPr/>
      </dsp:nvSpPr>
      <dsp:spPr>
        <a:xfrm>
          <a:off x="4489475" y="724231"/>
          <a:ext cx="2810484" cy="6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/>
            <a:t>Capture the Essence of the Methods</a:t>
          </a:r>
        </a:p>
      </dsp:txBody>
      <dsp:txXfrm>
        <a:off x="4489475" y="724231"/>
        <a:ext cx="2810484" cy="658392"/>
      </dsp:txXfrm>
    </dsp:sp>
    <dsp:sp modelId="{4B61B924-3DBC-4E9A-8CDA-2AAE8940E050}">
      <dsp:nvSpPr>
        <dsp:cNvPr id="0" name=""/>
        <dsp:cNvSpPr/>
      </dsp:nvSpPr>
      <dsp:spPr>
        <a:xfrm>
          <a:off x="1459992" y="1382624"/>
          <a:ext cx="58399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7F0083-B45D-4EA1-B797-4A2D6ACFCA55}">
      <dsp:nvSpPr>
        <dsp:cNvPr id="0" name=""/>
        <dsp:cNvSpPr/>
      </dsp:nvSpPr>
      <dsp:spPr>
        <a:xfrm>
          <a:off x="1569491" y="1415543"/>
          <a:ext cx="2810484" cy="6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Introduction to Python, Numerical Methods &amp; </a:t>
          </a:r>
          <a:r>
            <a:rPr lang="en-GB" sz="1500" kern="1200" dirty="0" err="1"/>
            <a:t>Jupyter</a:t>
          </a:r>
          <a:endParaRPr lang="en-GB" sz="1500" kern="1200" dirty="0"/>
        </a:p>
      </dsp:txBody>
      <dsp:txXfrm>
        <a:off x="1569491" y="1415543"/>
        <a:ext cx="2810484" cy="658392"/>
      </dsp:txXfrm>
    </dsp:sp>
    <dsp:sp modelId="{77C50A48-BF0B-4A7F-9BE6-9CB9A8D8B84C}">
      <dsp:nvSpPr>
        <dsp:cNvPr id="0" name=""/>
        <dsp:cNvSpPr/>
      </dsp:nvSpPr>
      <dsp:spPr>
        <a:xfrm>
          <a:off x="4489475" y="1415543"/>
          <a:ext cx="2810484" cy="6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/>
            <a:t>Original didactic tool for undergraduates &amp; teachers</a:t>
          </a:r>
        </a:p>
      </dsp:txBody>
      <dsp:txXfrm>
        <a:off x="4489475" y="1415543"/>
        <a:ext cx="2810484" cy="658392"/>
      </dsp:txXfrm>
    </dsp:sp>
    <dsp:sp modelId="{4D9131B9-C39E-47D5-83F3-3E7AB2140782}">
      <dsp:nvSpPr>
        <dsp:cNvPr id="0" name=""/>
        <dsp:cNvSpPr/>
      </dsp:nvSpPr>
      <dsp:spPr>
        <a:xfrm>
          <a:off x="1459992" y="2073936"/>
          <a:ext cx="58399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7FAB29-E379-4B5F-8F16-69824BAE873F}">
      <dsp:nvSpPr>
        <dsp:cNvPr id="0" name=""/>
        <dsp:cNvSpPr/>
      </dsp:nvSpPr>
      <dsp:spPr>
        <a:xfrm>
          <a:off x="1569491" y="2106856"/>
          <a:ext cx="2810484" cy="6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Efficient, Original &amp; Competitive</a:t>
          </a:r>
        </a:p>
      </dsp:txBody>
      <dsp:txXfrm>
        <a:off x="1569491" y="2106856"/>
        <a:ext cx="2810484" cy="658392"/>
      </dsp:txXfrm>
    </dsp:sp>
    <dsp:sp modelId="{708849E7-ADC7-4374-80AE-D2D7B100275B}">
      <dsp:nvSpPr>
        <dsp:cNvPr id="0" name=""/>
        <dsp:cNvSpPr/>
      </dsp:nvSpPr>
      <dsp:spPr>
        <a:xfrm>
          <a:off x="4489475" y="2106856"/>
          <a:ext cx="2810484" cy="6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/>
            <a:t>Compared and Analysed</a:t>
          </a:r>
        </a:p>
      </dsp:txBody>
      <dsp:txXfrm>
        <a:off x="4489475" y="2106856"/>
        <a:ext cx="2810484" cy="658392"/>
      </dsp:txXfrm>
    </dsp:sp>
    <dsp:sp modelId="{4E72B257-4A30-4B11-9E08-AAEC17ECF62D}">
      <dsp:nvSpPr>
        <dsp:cNvPr id="0" name=""/>
        <dsp:cNvSpPr/>
      </dsp:nvSpPr>
      <dsp:spPr>
        <a:xfrm>
          <a:off x="1459992" y="2765248"/>
          <a:ext cx="58399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CDEA71-8FC9-4EA7-A73E-82E08CDE9EE7}">
      <dsp:nvSpPr>
        <dsp:cNvPr id="0" name=""/>
        <dsp:cNvSpPr/>
      </dsp:nvSpPr>
      <dsp:spPr>
        <a:xfrm>
          <a:off x="1569491" y="2798168"/>
          <a:ext cx="2810484" cy="6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0" kern="1200" dirty="0"/>
            <a:t>Open-Sourced</a:t>
          </a:r>
        </a:p>
      </dsp:txBody>
      <dsp:txXfrm>
        <a:off x="1569491" y="2798168"/>
        <a:ext cx="2810484" cy="658392"/>
      </dsp:txXfrm>
    </dsp:sp>
    <dsp:sp modelId="{452B53FE-2F89-4F89-8AEE-A6682091DF26}">
      <dsp:nvSpPr>
        <dsp:cNvPr id="0" name=""/>
        <dsp:cNvSpPr/>
      </dsp:nvSpPr>
      <dsp:spPr>
        <a:xfrm>
          <a:off x="4489475" y="2798168"/>
          <a:ext cx="2810484" cy="658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i="1" kern="1200" dirty="0"/>
            <a:t>“Learning is priceless”</a:t>
          </a:r>
        </a:p>
      </dsp:txBody>
      <dsp:txXfrm>
        <a:off x="4489475" y="2798168"/>
        <a:ext cx="2810484" cy="658392"/>
      </dsp:txXfrm>
    </dsp:sp>
    <dsp:sp modelId="{6CE57296-4636-4142-AB2D-D1686C35AE17}">
      <dsp:nvSpPr>
        <dsp:cNvPr id="0" name=""/>
        <dsp:cNvSpPr/>
      </dsp:nvSpPr>
      <dsp:spPr>
        <a:xfrm>
          <a:off x="1459992" y="3456560"/>
          <a:ext cx="58399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32E41-0327-4C6F-935B-E60575601D4B}">
      <dsp:nvSpPr>
        <dsp:cNvPr id="0" name=""/>
        <dsp:cNvSpPr/>
      </dsp:nvSpPr>
      <dsp:spPr>
        <a:xfrm>
          <a:off x="975929" y="639458"/>
          <a:ext cx="2428723" cy="18003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B6B50C-1057-419D-8336-0686E298B6DD}">
      <dsp:nvSpPr>
        <dsp:cNvPr id="0" name=""/>
        <dsp:cNvSpPr/>
      </dsp:nvSpPr>
      <dsp:spPr>
        <a:xfrm>
          <a:off x="977659" y="63965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CC57A-3B75-4D32-A2B5-833EAD80894B}">
      <dsp:nvSpPr>
        <dsp:cNvPr id="0" name=""/>
        <dsp:cNvSpPr/>
      </dsp:nvSpPr>
      <dsp:spPr>
        <a:xfrm>
          <a:off x="970731" y="19048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General Code</a:t>
          </a:r>
        </a:p>
      </dsp:txBody>
      <dsp:txXfrm>
        <a:off x="970731" y="19048"/>
        <a:ext cx="2428723" cy="513295"/>
      </dsp:txXfrm>
    </dsp:sp>
    <dsp:sp modelId="{C0606793-5FEA-4038-8CD4-0B30893D2552}">
      <dsp:nvSpPr>
        <dsp:cNvPr id="0" name=""/>
        <dsp:cNvSpPr/>
      </dsp:nvSpPr>
      <dsp:spPr>
        <a:xfrm>
          <a:off x="970733" y="105555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046E4B-0CF3-480B-82EB-44A408255269}">
      <dsp:nvSpPr>
        <dsp:cNvPr id="0" name=""/>
        <dsp:cNvSpPr/>
      </dsp:nvSpPr>
      <dsp:spPr>
        <a:xfrm>
          <a:off x="1140728" y="93681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Open Source</a:t>
          </a:r>
        </a:p>
      </dsp:txBody>
      <dsp:txXfrm>
        <a:off x="1140728" y="936812"/>
        <a:ext cx="2258712" cy="415893"/>
      </dsp:txXfrm>
    </dsp:sp>
    <dsp:sp modelId="{7BC53373-764C-4227-B869-4E9FD5AAD5DE}">
      <dsp:nvSpPr>
        <dsp:cNvPr id="0" name=""/>
        <dsp:cNvSpPr/>
      </dsp:nvSpPr>
      <dsp:spPr>
        <a:xfrm>
          <a:off x="970733" y="147144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0337250-6A74-483B-BA26-47AFD2AECA43}">
      <dsp:nvSpPr>
        <dsp:cNvPr id="0" name=""/>
        <dsp:cNvSpPr/>
      </dsp:nvSpPr>
      <dsp:spPr>
        <a:xfrm>
          <a:off x="1140728" y="13527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English</a:t>
          </a:r>
        </a:p>
      </dsp:txBody>
      <dsp:txXfrm>
        <a:off x="1140728" y="1352706"/>
        <a:ext cx="2258712" cy="415893"/>
      </dsp:txXfrm>
    </dsp:sp>
    <dsp:sp modelId="{E15BAEAB-A416-494C-B487-4D00B89D58DD}">
      <dsp:nvSpPr>
        <dsp:cNvPr id="0" name=""/>
        <dsp:cNvSpPr/>
      </dsp:nvSpPr>
      <dsp:spPr>
        <a:xfrm>
          <a:off x="970733" y="188733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7C67CA6-0862-4256-9912-983E7E6C74B4}">
      <dsp:nvSpPr>
        <dsp:cNvPr id="0" name=""/>
        <dsp:cNvSpPr/>
      </dsp:nvSpPr>
      <dsp:spPr>
        <a:xfrm>
          <a:off x="1140728" y="1768600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Read</a:t>
          </a:r>
        </a:p>
      </dsp:txBody>
      <dsp:txXfrm>
        <a:off x="1140728" y="1768600"/>
        <a:ext cx="2258712" cy="415893"/>
      </dsp:txXfrm>
    </dsp:sp>
    <dsp:sp modelId="{47566DA0-A4ED-47C2-B310-BDA1BB2E7F8C}">
      <dsp:nvSpPr>
        <dsp:cNvPr id="0" name=""/>
        <dsp:cNvSpPr/>
      </dsp:nvSpPr>
      <dsp:spPr>
        <a:xfrm>
          <a:off x="970733" y="2303233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01652E0-3CF3-4CA7-8103-838248D3B4B1}">
      <dsp:nvSpPr>
        <dsp:cNvPr id="0" name=""/>
        <dsp:cNvSpPr/>
      </dsp:nvSpPr>
      <dsp:spPr>
        <a:xfrm>
          <a:off x="1140728" y="2184493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Self-Contained</a:t>
          </a:r>
        </a:p>
      </dsp:txBody>
      <dsp:txXfrm>
        <a:off x="1140728" y="2184493"/>
        <a:ext cx="2258712" cy="415893"/>
      </dsp:txXfrm>
    </dsp:sp>
    <dsp:sp modelId="{A4ED38E4-A0FE-442B-A0E4-58F5A5ECDA54}">
      <dsp:nvSpPr>
        <dsp:cNvPr id="0" name=""/>
        <dsp:cNvSpPr/>
      </dsp:nvSpPr>
      <dsp:spPr>
        <a:xfrm>
          <a:off x="970733" y="271912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D06C686-D885-4B7A-ACBA-F98149714FDF}">
      <dsp:nvSpPr>
        <dsp:cNvPr id="0" name=""/>
        <dsp:cNvSpPr/>
      </dsp:nvSpPr>
      <dsp:spPr>
        <a:xfrm>
          <a:off x="1140728" y="2600387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Efficiency</a:t>
          </a:r>
        </a:p>
      </dsp:txBody>
      <dsp:txXfrm>
        <a:off x="1140728" y="2600387"/>
        <a:ext cx="2258712" cy="415893"/>
      </dsp:txXfrm>
    </dsp:sp>
    <dsp:sp modelId="{B34F2DC5-CE41-4845-89C4-29D368FC0A92}">
      <dsp:nvSpPr>
        <dsp:cNvPr id="0" name=""/>
        <dsp:cNvSpPr/>
      </dsp:nvSpPr>
      <dsp:spPr>
        <a:xfrm>
          <a:off x="970733" y="3135020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CA62F28-5E0A-42E5-AA99-BE3ABC3C3A1F}">
      <dsp:nvSpPr>
        <dsp:cNvPr id="0" name=""/>
        <dsp:cNvSpPr/>
      </dsp:nvSpPr>
      <dsp:spPr>
        <a:xfrm>
          <a:off x="1140728" y="30004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Functional</a:t>
          </a:r>
        </a:p>
      </dsp:txBody>
      <dsp:txXfrm>
        <a:off x="1140728" y="3000406"/>
        <a:ext cx="2258712" cy="415893"/>
      </dsp:txXfrm>
    </dsp:sp>
    <dsp:sp modelId="{03856493-A670-4D66-B076-6C7DE4725D5C}">
      <dsp:nvSpPr>
        <dsp:cNvPr id="0" name=""/>
        <dsp:cNvSpPr/>
      </dsp:nvSpPr>
      <dsp:spPr>
        <a:xfrm>
          <a:off x="4717814" y="659521"/>
          <a:ext cx="2428723" cy="17425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E04C01-C98F-4375-8E9C-779A582F07D7}">
      <dsp:nvSpPr>
        <dsp:cNvPr id="0" name=""/>
        <dsp:cNvSpPr/>
      </dsp:nvSpPr>
      <dsp:spPr>
        <a:xfrm>
          <a:off x="4717807" y="65870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32BA6-F22C-4887-80AF-8AE5B083D3B5}">
      <dsp:nvSpPr>
        <dsp:cNvPr id="0" name=""/>
        <dsp:cNvSpPr/>
      </dsp:nvSpPr>
      <dsp:spPr>
        <a:xfrm>
          <a:off x="4717814" y="38101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G.U.I.</a:t>
          </a:r>
        </a:p>
      </dsp:txBody>
      <dsp:txXfrm>
        <a:off x="4717814" y="38101"/>
        <a:ext cx="2428723" cy="513295"/>
      </dsp:txXfrm>
    </dsp:sp>
    <dsp:sp modelId="{EBFB9D80-4C35-4CD9-A46D-94BE69E02390}">
      <dsp:nvSpPr>
        <dsp:cNvPr id="0" name=""/>
        <dsp:cNvSpPr/>
      </dsp:nvSpPr>
      <dsp:spPr>
        <a:xfrm>
          <a:off x="4717808" y="1074601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5616DCE-3537-471A-90E3-43E5C135BA2B}">
      <dsp:nvSpPr>
        <dsp:cNvPr id="0" name=""/>
        <dsp:cNvSpPr/>
      </dsp:nvSpPr>
      <dsp:spPr>
        <a:xfrm>
          <a:off x="4887824" y="955864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Provide Insight on algorithm</a:t>
          </a:r>
        </a:p>
      </dsp:txBody>
      <dsp:txXfrm>
        <a:off x="4887824" y="955864"/>
        <a:ext cx="2258712" cy="415893"/>
      </dsp:txXfrm>
    </dsp:sp>
    <dsp:sp modelId="{E8B77A3B-1889-4D25-8473-E60C95EE90D6}">
      <dsp:nvSpPr>
        <dsp:cNvPr id="0" name=""/>
        <dsp:cNvSpPr/>
      </dsp:nvSpPr>
      <dsp:spPr>
        <a:xfrm>
          <a:off x="4717808" y="149049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B9AF9A-85F4-4005-915F-1C0E7062F9A8}">
      <dsp:nvSpPr>
        <dsp:cNvPr id="0" name=""/>
        <dsp:cNvSpPr/>
      </dsp:nvSpPr>
      <dsp:spPr>
        <a:xfrm>
          <a:off x="4887824" y="1371758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Interact and observe changes Dynamically</a:t>
          </a:r>
        </a:p>
      </dsp:txBody>
      <dsp:txXfrm>
        <a:off x="4887824" y="1371758"/>
        <a:ext cx="2258712" cy="415893"/>
      </dsp:txXfrm>
    </dsp:sp>
    <dsp:sp modelId="{963046A3-CF7C-4515-A040-BE06F8AFA015}">
      <dsp:nvSpPr>
        <dsp:cNvPr id="0" name=""/>
        <dsp:cNvSpPr/>
      </dsp:nvSpPr>
      <dsp:spPr>
        <a:xfrm>
          <a:off x="4717808" y="190638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C31A7F7-10A6-4203-BC5B-588D69E9EBC7}">
      <dsp:nvSpPr>
        <dsp:cNvPr id="0" name=""/>
        <dsp:cNvSpPr/>
      </dsp:nvSpPr>
      <dsp:spPr>
        <a:xfrm>
          <a:off x="4887824" y="178765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use</a:t>
          </a:r>
        </a:p>
      </dsp:txBody>
      <dsp:txXfrm>
        <a:off x="4887824" y="1787652"/>
        <a:ext cx="2258712" cy="415893"/>
      </dsp:txXfrm>
    </dsp:sp>
    <dsp:sp modelId="{E6519C4D-30C2-4412-9873-7573A993D1DF}">
      <dsp:nvSpPr>
        <dsp:cNvPr id="0" name=""/>
        <dsp:cNvSpPr/>
      </dsp:nvSpPr>
      <dsp:spPr>
        <a:xfrm>
          <a:off x="4717808" y="232228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7D0BBFD-1F42-46B0-B2D8-40F49B06928C}">
      <dsp:nvSpPr>
        <dsp:cNvPr id="0" name=""/>
        <dsp:cNvSpPr/>
      </dsp:nvSpPr>
      <dsp:spPr>
        <a:xfrm>
          <a:off x="4887824" y="2203545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Modular on Input</a:t>
          </a:r>
        </a:p>
      </dsp:txBody>
      <dsp:txXfrm>
        <a:off x="4887824" y="2203545"/>
        <a:ext cx="2258712" cy="415893"/>
      </dsp:txXfrm>
    </dsp:sp>
    <dsp:sp modelId="{B4360D9C-883E-4216-8C2C-E6BA9D6441BA}">
      <dsp:nvSpPr>
        <dsp:cNvPr id="0" name=""/>
        <dsp:cNvSpPr/>
      </dsp:nvSpPr>
      <dsp:spPr>
        <a:xfrm>
          <a:off x="4717808" y="273817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729C3D2-1DD2-47D1-90CA-A9928539236D}">
      <dsp:nvSpPr>
        <dsp:cNvPr id="0" name=""/>
        <dsp:cNvSpPr/>
      </dsp:nvSpPr>
      <dsp:spPr>
        <a:xfrm>
          <a:off x="4887824" y="2619439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PC-Human Interaction theory</a:t>
          </a:r>
        </a:p>
      </dsp:txBody>
      <dsp:txXfrm>
        <a:off x="4887824" y="2619439"/>
        <a:ext cx="2258712" cy="415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481D9-A4DD-4BA6-A38E-A142FDD2229B}">
      <dsp:nvSpPr>
        <dsp:cNvPr id="0" name=""/>
        <dsp:cNvSpPr/>
      </dsp:nvSpPr>
      <dsp:spPr>
        <a:xfrm rot="5400000">
          <a:off x="-102547" y="295130"/>
          <a:ext cx="1184217" cy="649221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1" u="none" kern="1200" dirty="0"/>
            <a:t>Initiation</a:t>
          </a:r>
        </a:p>
      </dsp:txBody>
      <dsp:txXfrm rot="-5400000">
        <a:off x="164952" y="352243"/>
        <a:ext cx="649221" cy="534996"/>
      </dsp:txXfrm>
    </dsp:sp>
    <dsp:sp modelId="{76D0DB23-6824-45B0-B86F-3FA4BB70A54A}">
      <dsp:nvSpPr>
        <dsp:cNvPr id="0" name=""/>
        <dsp:cNvSpPr/>
      </dsp:nvSpPr>
      <dsp:spPr>
        <a:xfrm rot="5400000">
          <a:off x="3481049" y="-2355406"/>
          <a:ext cx="910759" cy="5625684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Roles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Life Cycle Model: </a:t>
          </a:r>
          <a:r>
            <a:rPr lang="en-GB" sz="1400" b="0" kern="1200" dirty="0"/>
            <a:t>Iterative Life Cycle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Development Framework: </a:t>
          </a:r>
          <a:r>
            <a:rPr lang="en-GB" sz="1400" b="0" kern="1200" dirty="0"/>
            <a:t>Python </a:t>
          </a:r>
          <a14:m xmlns:a14="http://schemas.microsoft.com/office/drawing/2010/main">
            <m:oMath xmlns:m="http://schemas.openxmlformats.org/officeDocument/2006/math">
              <m:r>
                <a:rPr lang="en-GB" sz="1400" b="0" i="1" kern="1200" smtClean="0">
                  <a:latin typeface="Cambria Math" panose="02040503050406030204" pitchFamily="18" charset="0"/>
                </a:rPr>
                <m:t>≥3.8</m:t>
              </m:r>
            </m:oMath>
          </a14:m>
          <a:r>
            <a:rPr lang="en-GB" sz="1400" b="1" kern="1200" dirty="0"/>
            <a:t> </a:t>
          </a:r>
          <a:r>
            <a:rPr lang="en-GB" sz="1400" b="0" kern="1200" dirty="0"/>
            <a:t>&amp; </a:t>
          </a:r>
          <a:r>
            <a:rPr lang="en-GB" sz="1400" b="0" kern="1200" dirty="0" err="1"/>
            <a:t>Jupyter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Licensing: </a:t>
          </a:r>
          <a:r>
            <a:rPr lang="en-GB" sz="1400" b="0" kern="1200" dirty="0"/>
            <a:t>GNU </a:t>
          </a:r>
          <a:r>
            <a:rPr lang="en-GB" sz="1400" b="0" kern="1200" dirty="0" err="1"/>
            <a:t>Affero</a:t>
          </a:r>
          <a:r>
            <a:rPr lang="en-GB" sz="1400" b="0" kern="1200" dirty="0"/>
            <a:t> General Public Licence v3.0 </a:t>
          </a:r>
        </a:p>
      </dsp:txBody>
      <dsp:txXfrm rot="-5400000">
        <a:off x="1123587" y="46516"/>
        <a:ext cx="5581224" cy="821839"/>
      </dsp:txXfrm>
    </dsp:sp>
    <dsp:sp modelId="{E0C46D51-30AD-4C21-BBDA-974A146185DB}">
      <dsp:nvSpPr>
        <dsp:cNvPr id="0" name=""/>
        <dsp:cNvSpPr/>
      </dsp:nvSpPr>
      <dsp:spPr>
        <a:xfrm rot="5400000">
          <a:off x="25831" y="1246131"/>
          <a:ext cx="927459" cy="649221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1" kern="1200" dirty="0"/>
            <a:t>Planning</a:t>
          </a:r>
        </a:p>
      </dsp:txBody>
      <dsp:txXfrm rot="-5400000">
        <a:off x="164951" y="1431623"/>
        <a:ext cx="649221" cy="278238"/>
      </dsp:txXfrm>
    </dsp:sp>
    <dsp:sp modelId="{63C956B8-140F-472F-89BC-3DCBEFC75EA0}">
      <dsp:nvSpPr>
        <dsp:cNvPr id="0" name=""/>
        <dsp:cNvSpPr/>
      </dsp:nvSpPr>
      <dsp:spPr>
        <a:xfrm rot="5400000">
          <a:off x="3609262" y="-1414906"/>
          <a:ext cx="665978" cy="5646685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Schedule Frame: </a:t>
          </a:r>
          <a:r>
            <a:rPr lang="en-GB" sz="1400" b="0" u="sng" kern="1200" dirty="0"/>
            <a:t>October 2022 </a:t>
          </a:r>
          <a:r>
            <a:rPr lang="en-GB" sz="1400" b="0" kern="1200" dirty="0"/>
            <a:t>- </a:t>
          </a:r>
          <a:r>
            <a:rPr lang="en-GB" sz="1400" b="0" u="sng" kern="1200" dirty="0"/>
            <a:t>15 June 2023</a:t>
          </a:r>
          <a:r>
            <a:rPr lang="en-GB" sz="1400" b="0" u="none" kern="1200" dirty="0"/>
            <a:t> </a:t>
          </a:r>
          <a:r>
            <a:rPr lang="en-GB" sz="1400" b="0" kern="1200" dirty="0"/>
            <a:t>in </a:t>
          </a:r>
          <a:r>
            <a:rPr lang="en-GB" sz="1400" b="0" u="sng" kern="1200" dirty="0"/>
            <a:t>2 Week Iterations </a:t>
          </a:r>
          <a:endParaRPr lang="en-GB" sz="1400" b="1" u="sng" kern="1200" dirty="0"/>
        </a:p>
      </dsp:txBody>
      <dsp:txXfrm rot="-5400000">
        <a:off x="1118909" y="1107957"/>
        <a:ext cx="5614175" cy="600958"/>
      </dsp:txXfrm>
    </dsp:sp>
    <dsp:sp modelId="{C3E67B1F-4EDD-4B25-8A82-D8A1FA38112A}">
      <dsp:nvSpPr>
        <dsp:cNvPr id="0" name=""/>
        <dsp:cNvSpPr/>
      </dsp:nvSpPr>
      <dsp:spPr>
        <a:xfrm rot="5400000">
          <a:off x="25831" y="2037188"/>
          <a:ext cx="927459" cy="649221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1" kern="1200" dirty="0"/>
            <a:t>Execution</a:t>
          </a:r>
        </a:p>
      </dsp:txBody>
      <dsp:txXfrm rot="-5400000">
        <a:off x="164951" y="2222680"/>
        <a:ext cx="649221" cy="278238"/>
      </dsp:txXfrm>
    </dsp:sp>
    <dsp:sp modelId="{3AAE535A-3DB8-4564-A4A4-B540E5B1F670}">
      <dsp:nvSpPr>
        <dsp:cNvPr id="0" name=""/>
        <dsp:cNvSpPr/>
      </dsp:nvSpPr>
      <dsp:spPr>
        <a:xfrm rot="5400000">
          <a:off x="3644118" y="-601870"/>
          <a:ext cx="571868" cy="5602728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Quality Assurance: </a:t>
          </a:r>
          <a:r>
            <a:rPr lang="en-GB" sz="1400" b="0" kern="1200" dirty="0"/>
            <a:t>Unit Test &amp; SonarQube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Software Configuration Management: </a:t>
          </a:r>
          <a:r>
            <a:rPr lang="en-GB" sz="1400" b="0" kern="1200" dirty="0" err="1"/>
            <a:t>Github</a:t>
          </a:r>
          <a:r>
            <a:rPr lang="en-GB" sz="1400" b="0" kern="1200" dirty="0"/>
            <a:t> &amp; </a:t>
          </a:r>
          <a:r>
            <a:rPr lang="en-GB" sz="1400" b="0" kern="1200" dirty="0" err="1"/>
            <a:t>vX.Y.Z</a:t>
          </a:r>
          <a:r>
            <a:rPr lang="en-GB" sz="1400" b="0" kern="1200" dirty="0"/>
            <a:t> Scheme</a:t>
          </a:r>
          <a:endParaRPr lang="en-GB" sz="1400" b="1" kern="1200" dirty="0"/>
        </a:p>
      </dsp:txBody>
      <dsp:txXfrm rot="-5400000">
        <a:off x="1128688" y="1941476"/>
        <a:ext cx="5574812" cy="516036"/>
      </dsp:txXfrm>
    </dsp:sp>
    <dsp:sp modelId="{BD7BB914-5D67-4337-B009-A4081A300BF7}">
      <dsp:nvSpPr>
        <dsp:cNvPr id="0" name=""/>
        <dsp:cNvSpPr/>
      </dsp:nvSpPr>
      <dsp:spPr>
        <a:xfrm rot="5400000">
          <a:off x="25831" y="2851928"/>
          <a:ext cx="927459" cy="649221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1" kern="1200" dirty="0"/>
            <a:t>Ending</a:t>
          </a:r>
        </a:p>
      </dsp:txBody>
      <dsp:txXfrm rot="-5400000">
        <a:off x="164951" y="3037420"/>
        <a:ext cx="649221" cy="278238"/>
      </dsp:txXfrm>
    </dsp:sp>
    <dsp:sp modelId="{BE2D3493-7825-4BF2-8CEC-259DA6ADBD27}">
      <dsp:nvSpPr>
        <dsp:cNvPr id="0" name=""/>
        <dsp:cNvSpPr/>
      </dsp:nvSpPr>
      <dsp:spPr>
        <a:xfrm rot="5400000">
          <a:off x="3617456" y="190328"/>
          <a:ext cx="650214" cy="5647812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Packaging: </a:t>
          </a:r>
          <a:r>
            <a:rPr lang="en-GB" sz="1400" b="0" kern="1200" dirty="0"/>
            <a:t>PIP &amp; Public </a:t>
          </a:r>
          <a:r>
            <a:rPr lang="en-GB" sz="1400" b="0" kern="1200" dirty="0" err="1"/>
            <a:t>Github</a:t>
          </a:r>
          <a:endParaRPr lang="en-GB" sz="1400" b="1" kern="1200" dirty="0"/>
        </a:p>
      </dsp:txBody>
      <dsp:txXfrm rot="-5400000">
        <a:off x="1118658" y="2720868"/>
        <a:ext cx="5616071" cy="586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30B20-56FF-4C39-9D76-DBB2E083A7BD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E8A491-AABE-44E8-A771-4A5186E2067B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3420EE-D828-45EA-9C2E-E20B3FAF9734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77EB31-0BEC-4AAF-8F2A-2852D1B2B4D5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19F5CF-BE9A-43FA-88A1-F4A7C285FF3E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21EB88-519E-4F1D-A1B8-15512B62C29A}">
      <dsp:nvSpPr>
        <dsp:cNvPr id="0" name=""/>
        <dsp:cNvSpPr/>
      </dsp:nvSpPr>
      <dsp:spPr>
        <a:xfrm>
          <a:off x="1296012" y="1418873"/>
          <a:ext cx="1507176" cy="1507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BNumMet</a:t>
          </a:r>
          <a:endParaRPr lang="en-GB" sz="1700" kern="1200" dirty="0"/>
        </a:p>
      </dsp:txBody>
      <dsp:txXfrm>
        <a:off x="1516733" y="1639594"/>
        <a:ext cx="1065734" cy="1065734"/>
      </dsp:txXfrm>
    </dsp:sp>
    <dsp:sp modelId="{50F4DBC1-3250-467F-AB82-49A8B7211C1F}">
      <dsp:nvSpPr>
        <dsp:cNvPr id="0" name=""/>
        <dsp:cNvSpPr/>
      </dsp:nvSpPr>
      <dsp:spPr>
        <a:xfrm>
          <a:off x="1522088" y="45697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Linear Systems</a:t>
          </a:r>
        </a:p>
      </dsp:txBody>
      <dsp:txXfrm>
        <a:off x="1676593" y="200202"/>
        <a:ext cx="746013" cy="746013"/>
      </dsp:txXfrm>
    </dsp:sp>
    <dsp:sp modelId="{83AFC09E-6AA0-4F84-A027-9532290D5F6D}">
      <dsp:nvSpPr>
        <dsp:cNvPr id="0" name=""/>
        <dsp:cNvSpPr/>
      </dsp:nvSpPr>
      <dsp:spPr>
        <a:xfrm>
          <a:off x="3043068" y="1150753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Interpolation</a:t>
          </a:r>
        </a:p>
      </dsp:txBody>
      <dsp:txXfrm>
        <a:off x="3197573" y="1305258"/>
        <a:ext cx="746013" cy="746013"/>
      </dsp:txXfrm>
    </dsp:sp>
    <dsp:sp modelId="{CFC499D5-EDD5-4400-9F82-6DC150C0A6CB}">
      <dsp:nvSpPr>
        <dsp:cNvPr id="0" name=""/>
        <dsp:cNvSpPr/>
      </dsp:nvSpPr>
      <dsp:spPr>
        <a:xfrm>
          <a:off x="2462105" y="2938772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Non-Linear Equation Solvers</a:t>
          </a:r>
        </a:p>
      </dsp:txBody>
      <dsp:txXfrm>
        <a:off x="2616610" y="3093277"/>
        <a:ext cx="746013" cy="746013"/>
      </dsp:txXfrm>
    </dsp:sp>
    <dsp:sp modelId="{3E664000-4680-4D16-9658-2F423406954C}">
      <dsp:nvSpPr>
        <dsp:cNvPr id="0" name=""/>
        <dsp:cNvSpPr/>
      </dsp:nvSpPr>
      <dsp:spPr>
        <a:xfrm>
          <a:off x="582071" y="2938772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Least Squares</a:t>
          </a:r>
        </a:p>
      </dsp:txBody>
      <dsp:txXfrm>
        <a:off x="736576" y="3093277"/>
        <a:ext cx="746013" cy="746013"/>
      </dsp:txXfrm>
    </dsp:sp>
    <dsp:sp modelId="{C73C5DFA-1337-43C3-9B9E-4AF66C0BA4E0}">
      <dsp:nvSpPr>
        <dsp:cNvPr id="0" name=""/>
        <dsp:cNvSpPr/>
      </dsp:nvSpPr>
      <dsp:spPr>
        <a:xfrm>
          <a:off x="1108" y="1150753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Random Number Generators</a:t>
          </a:r>
        </a:p>
      </dsp:txBody>
      <dsp:txXfrm>
        <a:off x="155613" y="1305258"/>
        <a:ext cx="746013" cy="7460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1C1DA-4E38-4B2E-8BCC-5914C01EA6FF}">
      <dsp:nvSpPr>
        <dsp:cNvPr id="0" name=""/>
        <dsp:cNvSpPr/>
      </dsp:nvSpPr>
      <dsp:spPr>
        <a:xfrm>
          <a:off x="-4341495" y="-665969"/>
          <a:ext cx="5172460" cy="5172460"/>
        </a:xfrm>
        <a:prstGeom prst="blockArc">
          <a:avLst>
            <a:gd name="adj1" fmla="val 18900000"/>
            <a:gd name="adj2" fmla="val 2700000"/>
            <a:gd name="adj3" fmla="val 418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51925-FFA7-462E-8088-8F286974A13F}">
      <dsp:nvSpPr>
        <dsp:cNvPr id="0" name=""/>
        <dsp:cNvSpPr/>
      </dsp:nvSpPr>
      <dsp:spPr>
        <a:xfrm>
          <a:off x="435321" y="295259"/>
          <a:ext cx="3963819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Written from scratch</a:t>
          </a:r>
        </a:p>
      </dsp:txBody>
      <dsp:txXfrm>
        <a:off x="435321" y="295259"/>
        <a:ext cx="3963819" cy="590825"/>
      </dsp:txXfrm>
    </dsp:sp>
    <dsp:sp modelId="{0206DEBD-5C19-4BD0-BFBA-CD83518C05E9}">
      <dsp:nvSpPr>
        <dsp:cNvPr id="0" name=""/>
        <dsp:cNvSpPr/>
      </dsp:nvSpPr>
      <dsp:spPr>
        <a:xfrm>
          <a:off x="66055" y="221406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E637F9-4FD5-4AEA-8415-F615BC1AC978}">
      <dsp:nvSpPr>
        <dsp:cNvPr id="0" name=""/>
        <dsp:cNvSpPr/>
      </dsp:nvSpPr>
      <dsp:spPr>
        <a:xfrm>
          <a:off x="774055" y="1181651"/>
          <a:ext cx="3625085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Original Implementations</a:t>
          </a:r>
        </a:p>
      </dsp:txBody>
      <dsp:txXfrm>
        <a:off x="774055" y="1181651"/>
        <a:ext cx="3625085" cy="590825"/>
      </dsp:txXfrm>
    </dsp:sp>
    <dsp:sp modelId="{F41CF5B8-D04B-4CB9-A3BC-AA252814171E}">
      <dsp:nvSpPr>
        <dsp:cNvPr id="0" name=""/>
        <dsp:cNvSpPr/>
      </dsp:nvSpPr>
      <dsp:spPr>
        <a:xfrm>
          <a:off x="404788" y="1107798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2534BB7-D553-42DA-9909-CB4CD7839660}">
      <dsp:nvSpPr>
        <dsp:cNvPr id="0" name=""/>
        <dsp:cNvSpPr/>
      </dsp:nvSpPr>
      <dsp:spPr>
        <a:xfrm>
          <a:off x="774055" y="2068043"/>
          <a:ext cx="3625085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MathWorks Benchmarking</a:t>
          </a:r>
        </a:p>
      </dsp:txBody>
      <dsp:txXfrm>
        <a:off x="774055" y="2068043"/>
        <a:ext cx="3625085" cy="590825"/>
      </dsp:txXfrm>
    </dsp:sp>
    <dsp:sp modelId="{86E466E4-4D41-45F0-B31D-8CF528F274D5}">
      <dsp:nvSpPr>
        <dsp:cNvPr id="0" name=""/>
        <dsp:cNvSpPr/>
      </dsp:nvSpPr>
      <dsp:spPr>
        <a:xfrm>
          <a:off x="404788" y="1994190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C22A44-7158-46A1-9B96-EA16A015DEC5}">
      <dsp:nvSpPr>
        <dsp:cNvPr id="0" name=""/>
        <dsp:cNvSpPr/>
      </dsp:nvSpPr>
      <dsp:spPr>
        <a:xfrm>
          <a:off x="435321" y="2954435"/>
          <a:ext cx="3963819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Analysis of Solutions provided</a:t>
          </a:r>
        </a:p>
      </dsp:txBody>
      <dsp:txXfrm>
        <a:off x="435321" y="2954435"/>
        <a:ext cx="3963819" cy="590825"/>
      </dsp:txXfrm>
    </dsp:sp>
    <dsp:sp modelId="{1F49B981-D6B7-4026-BAA4-17A75727A569}">
      <dsp:nvSpPr>
        <dsp:cNvPr id="0" name=""/>
        <dsp:cNvSpPr/>
      </dsp:nvSpPr>
      <dsp:spPr>
        <a:xfrm>
          <a:off x="66055" y="2880582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Decomposition*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Forward &amp; Backward Substitution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Solver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Decomposition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Solver</a:t>
          </a:r>
        </a:p>
      </dsp:txBody>
      <dsp:txXfrm>
        <a:off x="3293269" y="1762332"/>
        <a:ext cx="1995920" cy="11975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09DF1-B05F-4312-BBB4-86C3835B6E2F}">
      <dsp:nvSpPr>
        <dsp:cNvPr id="0" name=""/>
        <dsp:cNvSpPr/>
      </dsp:nvSpPr>
      <dsp:spPr>
        <a:xfrm>
          <a:off x="1431824" y="2380018"/>
          <a:ext cx="2256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703" y="45720"/>
              </a:lnTo>
              <a:lnTo>
                <a:pt x="30703" y="45725"/>
              </a:lnTo>
              <a:lnTo>
                <a:pt x="225643" y="4572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2DAE2-5B82-40B0-AE26-0F4D18775C36}">
      <dsp:nvSpPr>
        <dsp:cNvPr id="0" name=""/>
        <dsp:cNvSpPr/>
      </dsp:nvSpPr>
      <dsp:spPr>
        <a:xfrm>
          <a:off x="49378" y="1337422"/>
          <a:ext cx="506444" cy="10883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1503" y="0"/>
              </a:lnTo>
              <a:lnTo>
                <a:pt x="311503" y="1088316"/>
              </a:lnTo>
              <a:lnTo>
                <a:pt x="506444" y="108831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BD5F25-7F5D-4E50-A86F-FD210A0509E9}">
      <dsp:nvSpPr>
        <dsp:cNvPr id="0" name=""/>
        <dsp:cNvSpPr/>
      </dsp:nvSpPr>
      <dsp:spPr>
        <a:xfrm>
          <a:off x="1387046" y="1505293"/>
          <a:ext cx="2586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45" y="45720"/>
              </a:lnTo>
              <a:lnTo>
                <a:pt x="63745" y="46159"/>
              </a:lnTo>
              <a:lnTo>
                <a:pt x="258685" y="4615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B6EFA-A7D5-457F-BDEA-59631D298D6C}">
      <dsp:nvSpPr>
        <dsp:cNvPr id="0" name=""/>
        <dsp:cNvSpPr/>
      </dsp:nvSpPr>
      <dsp:spPr>
        <a:xfrm>
          <a:off x="49378" y="1337422"/>
          <a:ext cx="506444" cy="213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1503" y="0"/>
              </a:lnTo>
              <a:lnTo>
                <a:pt x="311503" y="213591"/>
              </a:lnTo>
              <a:lnTo>
                <a:pt x="506444" y="21359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CBCDE-C29E-4904-B4E5-6FE89F0E06D7}">
      <dsp:nvSpPr>
        <dsp:cNvPr id="0" name=""/>
        <dsp:cNvSpPr/>
      </dsp:nvSpPr>
      <dsp:spPr>
        <a:xfrm>
          <a:off x="1379970" y="835551"/>
          <a:ext cx="2430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742"/>
              </a:moveTo>
              <a:lnTo>
                <a:pt x="48130" y="46742"/>
              </a:lnTo>
              <a:lnTo>
                <a:pt x="48130" y="45720"/>
              </a:lnTo>
              <a:lnTo>
                <a:pt x="243070" y="4572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AE4DD6-F9F5-4CDD-8CD1-764AB6947C3F}">
      <dsp:nvSpPr>
        <dsp:cNvPr id="0" name=""/>
        <dsp:cNvSpPr/>
      </dsp:nvSpPr>
      <dsp:spPr>
        <a:xfrm>
          <a:off x="49378" y="882293"/>
          <a:ext cx="506444" cy="455128"/>
        </a:xfrm>
        <a:custGeom>
          <a:avLst/>
          <a:gdLst/>
          <a:ahLst/>
          <a:cxnLst/>
          <a:rect l="0" t="0" r="0" b="0"/>
          <a:pathLst>
            <a:path>
              <a:moveTo>
                <a:pt x="0" y="455128"/>
              </a:moveTo>
              <a:lnTo>
                <a:pt x="311503" y="455128"/>
              </a:lnTo>
              <a:lnTo>
                <a:pt x="311503" y="0"/>
              </a:lnTo>
              <a:lnTo>
                <a:pt x="506444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C5DF-81CE-47A9-A989-84843F1B5421}">
      <dsp:nvSpPr>
        <dsp:cNvPr id="0" name=""/>
        <dsp:cNvSpPr/>
      </dsp:nvSpPr>
      <dsp:spPr>
        <a:xfrm>
          <a:off x="1441844" y="167854"/>
          <a:ext cx="1427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51939"/>
              </a:lnTo>
              <a:lnTo>
                <a:pt x="142715" y="519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BE97F-C555-4298-9B0F-377FC8EC7BB4}">
      <dsp:nvSpPr>
        <dsp:cNvPr id="0" name=""/>
        <dsp:cNvSpPr/>
      </dsp:nvSpPr>
      <dsp:spPr>
        <a:xfrm>
          <a:off x="49378" y="213574"/>
          <a:ext cx="506444" cy="1123847"/>
        </a:xfrm>
        <a:custGeom>
          <a:avLst/>
          <a:gdLst/>
          <a:ahLst/>
          <a:cxnLst/>
          <a:rect l="0" t="0" r="0" b="0"/>
          <a:pathLst>
            <a:path>
              <a:moveTo>
                <a:pt x="0" y="1123847"/>
              </a:moveTo>
              <a:lnTo>
                <a:pt x="311503" y="1123847"/>
              </a:lnTo>
              <a:lnTo>
                <a:pt x="311503" y="0"/>
              </a:lnTo>
              <a:lnTo>
                <a:pt x="506444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BE93D-3814-451F-996D-62D8C1FBE845}">
      <dsp:nvSpPr>
        <dsp:cNvPr id="0" name=""/>
        <dsp:cNvSpPr/>
      </dsp:nvSpPr>
      <dsp:spPr>
        <a:xfrm flipH="1" flipV="1">
          <a:off x="0" y="1312732"/>
          <a:ext cx="49378" cy="49378"/>
        </a:xfrm>
        <a:prstGeom prst="rect">
          <a:avLst/>
        </a:prstGeom>
        <a:solidFill>
          <a:schemeClr val="bg1"/>
        </a:solidFill>
        <a:ln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 rot="10800000">
        <a:off x="0" y="1312732"/>
        <a:ext cx="49378" cy="49378"/>
      </dsp:txXfrm>
    </dsp:sp>
    <dsp:sp modelId="{684525DC-1B53-4A15-83C6-710A3E60E125}">
      <dsp:nvSpPr>
        <dsp:cNvPr id="0" name=""/>
        <dsp:cNvSpPr/>
      </dsp:nvSpPr>
      <dsp:spPr>
        <a:xfrm>
          <a:off x="555822" y="1052"/>
          <a:ext cx="886022" cy="4250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Submatrices </a:t>
          </a:r>
          <a:br>
            <a:rPr lang="en-GB" sz="1100" kern="1200" dirty="0"/>
          </a:br>
          <a:r>
            <a:rPr lang="en-GB" sz="1100" kern="1200" dirty="0"/>
            <a:t>Syntax</a:t>
          </a:r>
        </a:p>
      </dsp:txBody>
      <dsp:txXfrm>
        <a:off x="555822" y="1052"/>
        <a:ext cx="886022" cy="425044"/>
      </dsp:txXfrm>
    </dsp:sp>
    <dsp:sp modelId="{785EB626-512A-460F-9EDA-322AAB204CC6}">
      <dsp:nvSpPr>
        <dsp:cNvPr id="0" name=""/>
        <dsp:cNvSpPr/>
      </dsp:nvSpPr>
      <dsp:spPr>
        <a:xfrm>
          <a:off x="1584560" y="36705"/>
          <a:ext cx="2679451" cy="36617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A[col + 1 :, :]</a:t>
          </a:r>
          <a:r>
            <a:rPr lang="it-IT" sz="1000" kern="1200" dirty="0">
              <a:highlight>
                <a:srgbClr val="FFFF00"/>
              </a:highlight>
            </a:rPr>
            <a:t>[:, [col]]</a:t>
          </a:r>
          <a:r>
            <a:rPr lang="it-IT" sz="1000" kern="1200" dirty="0"/>
            <a:t> @ A[[col], :][:, col + 1 :]</a:t>
          </a:r>
          <a:endParaRPr lang="en-GB" sz="1000" kern="1200" dirty="0"/>
        </a:p>
      </dsp:txBody>
      <dsp:txXfrm>
        <a:off x="1584560" y="36705"/>
        <a:ext cx="2679451" cy="366176"/>
      </dsp:txXfrm>
    </dsp:sp>
    <dsp:sp modelId="{CF714DE5-E1B8-4129-BFFA-ADEEC2A0DAF8}">
      <dsp:nvSpPr>
        <dsp:cNvPr id="0" name=""/>
        <dsp:cNvSpPr/>
      </dsp:nvSpPr>
      <dsp:spPr>
        <a:xfrm>
          <a:off x="555822" y="669771"/>
          <a:ext cx="824148" cy="4250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New-Axis</a:t>
          </a:r>
          <a:br>
            <a:rPr lang="en-GB" sz="1100" kern="1200" dirty="0"/>
          </a:br>
          <a:r>
            <a:rPr lang="en-GB" sz="1100" kern="1200" dirty="0"/>
            <a:t>Syntax</a:t>
          </a:r>
        </a:p>
      </dsp:txBody>
      <dsp:txXfrm>
        <a:off x="555822" y="669771"/>
        <a:ext cx="824148" cy="425044"/>
      </dsp:txXfrm>
    </dsp:sp>
    <dsp:sp modelId="{02DCB323-CFA2-4C1C-8FDA-DC269D51F5BA}">
      <dsp:nvSpPr>
        <dsp:cNvPr id="0" name=""/>
        <dsp:cNvSpPr/>
      </dsp:nvSpPr>
      <dsp:spPr>
        <a:xfrm>
          <a:off x="1623041" y="676826"/>
          <a:ext cx="2366494" cy="40888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kern="1200" dirty="0"/>
            <a:t>A[col + 1 :, col][:, </a:t>
          </a:r>
          <a:r>
            <a:rPr lang="it-IT" sz="1100" b="0" kern="1200" dirty="0">
              <a:highlight>
                <a:srgbClr val="FFFF00"/>
              </a:highlight>
            </a:rPr>
            <a:t>np.newaxis</a:t>
          </a:r>
          <a:r>
            <a:rPr lang="it-IT" sz="1100" b="0" kern="1200" dirty="0"/>
            <a:t>]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kern="1200" dirty="0"/>
            <a:t>@ A[col, col + 1 :][</a:t>
          </a:r>
          <a:r>
            <a:rPr lang="it-IT" sz="1100" b="0" kern="1200" dirty="0">
              <a:highlight>
                <a:srgbClr val="FFFF00"/>
              </a:highlight>
            </a:rPr>
            <a:t>np.newaxis</a:t>
          </a:r>
          <a:r>
            <a:rPr lang="it-IT" sz="1100" b="0" kern="1200" dirty="0"/>
            <a:t>, :]</a:t>
          </a:r>
          <a:endParaRPr lang="en-GB" sz="1100" kern="1200" dirty="0"/>
        </a:p>
      </dsp:txBody>
      <dsp:txXfrm>
        <a:off x="1623041" y="676826"/>
        <a:ext cx="2366494" cy="408889"/>
      </dsp:txXfrm>
    </dsp:sp>
    <dsp:sp modelId="{C9807315-7F5D-4307-826C-1F3528658342}">
      <dsp:nvSpPr>
        <dsp:cNvPr id="0" name=""/>
        <dsp:cNvSpPr/>
      </dsp:nvSpPr>
      <dsp:spPr>
        <a:xfrm>
          <a:off x="555822" y="1338491"/>
          <a:ext cx="831224" cy="4250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Outer</a:t>
          </a:r>
          <a:br>
            <a:rPr lang="en-GB" sz="1100" kern="1200" dirty="0"/>
          </a:br>
          <a:r>
            <a:rPr lang="en-GB" sz="1100" kern="1200" dirty="0"/>
            <a:t>Product</a:t>
          </a:r>
        </a:p>
      </dsp:txBody>
      <dsp:txXfrm>
        <a:off x="555822" y="1338491"/>
        <a:ext cx="831224" cy="425044"/>
      </dsp:txXfrm>
    </dsp:sp>
    <dsp:sp modelId="{5656474E-D61F-4B1C-94BF-C3FE5949E661}">
      <dsp:nvSpPr>
        <dsp:cNvPr id="0" name=""/>
        <dsp:cNvSpPr/>
      </dsp:nvSpPr>
      <dsp:spPr>
        <a:xfrm>
          <a:off x="1645732" y="1372919"/>
          <a:ext cx="2342809" cy="3570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highlight>
                <a:srgbClr val="FFFF00"/>
              </a:highlight>
            </a:rPr>
            <a:t>np.outer</a:t>
          </a:r>
          <a:r>
            <a:rPr lang="it-IT" sz="900" kern="1200" dirty="0"/>
            <a:t>(A[col + 1 :, col], A[col, col + 1 :])</a:t>
          </a:r>
          <a:endParaRPr lang="en-GB" sz="900" kern="1200" dirty="0"/>
        </a:p>
      </dsp:txBody>
      <dsp:txXfrm>
        <a:off x="1645732" y="1372919"/>
        <a:ext cx="2342809" cy="357067"/>
      </dsp:txXfrm>
    </dsp:sp>
    <dsp:sp modelId="{65EFF79C-EE43-4B7A-831D-91DE9996E583}">
      <dsp:nvSpPr>
        <dsp:cNvPr id="0" name=""/>
        <dsp:cNvSpPr/>
      </dsp:nvSpPr>
      <dsp:spPr>
        <a:xfrm>
          <a:off x="555822" y="2213216"/>
          <a:ext cx="876002" cy="4250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 Loop</a:t>
          </a:r>
        </a:p>
      </dsp:txBody>
      <dsp:txXfrm>
        <a:off x="555822" y="2213216"/>
        <a:ext cx="876002" cy="425044"/>
      </dsp:txXfrm>
    </dsp:sp>
    <dsp:sp modelId="{C315686A-9C89-4971-8FE7-643DE926E35B}">
      <dsp:nvSpPr>
        <dsp:cNvPr id="0" name=""/>
        <dsp:cNvSpPr/>
      </dsp:nvSpPr>
      <dsp:spPr>
        <a:xfrm>
          <a:off x="1657467" y="1973228"/>
          <a:ext cx="3021201" cy="90503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 col in range(n):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&lt;Pivoting&gt;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 row in range(col + 1, n):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kern="1200" dirty="0"/>
            <a:t>A[row, col + 1 :] - A[row, col] * A[col, col + 1 :]</a:t>
          </a:r>
          <a:endParaRPr lang="en-GB" sz="1100" kern="1200" dirty="0"/>
        </a:p>
      </dsp:txBody>
      <dsp:txXfrm>
        <a:off x="1657467" y="1973228"/>
        <a:ext cx="3021201" cy="9050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508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Polynomial Interpolation</a:t>
          </a:r>
        </a:p>
      </dsp:txBody>
      <dsp:txXfrm>
        <a:off x="508336" y="308"/>
        <a:ext cx="2557273" cy="1534363"/>
      </dsp:txXfrm>
    </dsp:sp>
    <dsp:sp modelId="{7D7BE03F-1845-4C61-B0C0-6769AB7717AD}">
      <dsp:nvSpPr>
        <dsp:cNvPr id="0" name=""/>
        <dsp:cNvSpPr/>
      </dsp:nvSpPr>
      <dsp:spPr>
        <a:xfrm>
          <a:off x="3321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Linear Interpolation</a:t>
          </a:r>
        </a:p>
      </dsp:txBody>
      <dsp:txXfrm>
        <a:off x="3321336" y="308"/>
        <a:ext cx="2557273" cy="1534363"/>
      </dsp:txXfrm>
    </dsp:sp>
    <dsp:sp modelId="{9875C643-DF54-44CF-98CA-7C9BCF4650E6}">
      <dsp:nvSpPr>
        <dsp:cNvPr id="0" name=""/>
        <dsp:cNvSpPr/>
      </dsp:nvSpPr>
      <dsp:spPr>
        <a:xfrm>
          <a:off x="508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Interpolation</a:t>
          </a:r>
        </a:p>
      </dsp:txBody>
      <dsp:txXfrm>
        <a:off x="508336" y="1790400"/>
        <a:ext cx="2557273" cy="1534363"/>
      </dsp:txXfrm>
    </dsp:sp>
    <dsp:sp modelId="{633BB226-4CAF-4218-A3C7-0F72558FBEA3}">
      <dsp:nvSpPr>
        <dsp:cNvPr id="0" name=""/>
        <dsp:cNvSpPr/>
      </dsp:nvSpPr>
      <dsp:spPr>
        <a:xfrm>
          <a:off x="3321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Hermite Interpolation</a:t>
          </a:r>
        </a:p>
      </dsp:txBody>
      <dsp:txXfrm>
        <a:off x="3321336" y="1790400"/>
        <a:ext cx="2557273" cy="15343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Bisection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Newton’s Method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Secant Method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Inverse Quadratic Interpolation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Brent-Dekker’s Method</a:t>
          </a:r>
        </a:p>
      </dsp:txBody>
      <dsp:txXfrm>
        <a:off x="3293269" y="1762332"/>
        <a:ext cx="1995920" cy="1197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A65544-3DD4-D35C-C35B-2D490A4ED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B71B1-B724-9AB1-2FBE-70F16657C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44FC827-7140-4750-A8A2-152C306FD12D}" type="datetimeFigureOut">
              <a:rPr lang="en-GB" smtClean="0"/>
              <a:t>29/06/2023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9D9C-8136-5D9F-06CA-73D955D19A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721109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7504B-1997-DF3F-D45B-8C49C3F41D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295" y="9721109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329A91B-1CFE-4B2A-8606-31A7C91617C4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945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5644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266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26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LU Decomposition:</a:t>
            </a:r>
            <a:r>
              <a:rPr lang="en-GB" dirty="0"/>
              <a:t> P*A=L*U </a:t>
            </a:r>
          </a:p>
          <a:p>
            <a:pPr lvl="1"/>
            <a:r>
              <a:rPr lang="en-GB" dirty="0"/>
              <a:t>L = Lower </a:t>
            </a:r>
            <a:r>
              <a:rPr lang="en-GB" dirty="0" err="1"/>
              <a:t>Triag</a:t>
            </a:r>
            <a:endParaRPr lang="en-GB" dirty="0"/>
          </a:p>
          <a:p>
            <a:pPr lvl="1"/>
            <a:r>
              <a:rPr lang="en-GB" dirty="0"/>
              <a:t>U = Upper </a:t>
            </a:r>
            <a:r>
              <a:rPr lang="en-GB" dirty="0" err="1"/>
              <a:t>Triag</a:t>
            </a:r>
            <a:r>
              <a:rPr lang="en-GB" dirty="0"/>
              <a:t> </a:t>
            </a:r>
          </a:p>
          <a:p>
            <a:pPr lvl="0"/>
            <a:r>
              <a:rPr lang="en-GB" b="1" dirty="0"/>
              <a:t>Forward &amp; </a:t>
            </a:r>
            <a:r>
              <a:rPr lang="en-GB" b="1" dirty="0" err="1"/>
              <a:t>BackWard</a:t>
            </a:r>
            <a:r>
              <a:rPr lang="en-GB" b="1" dirty="0"/>
              <a:t> Substitution: </a:t>
            </a:r>
            <a:r>
              <a:rPr lang="en-GB" b="0" dirty="0"/>
              <a:t>Uses the form of Lower &amp; Upper triangular to substitute</a:t>
            </a:r>
          </a:p>
          <a:p>
            <a:pPr lvl="0"/>
            <a:r>
              <a:rPr lang="en-GB" b="1" dirty="0"/>
              <a:t>LU Solver:</a:t>
            </a:r>
            <a:r>
              <a:rPr lang="en-GB" b="0" dirty="0"/>
              <a:t> Combination of previous methods to preserve the “Self-contained” objective</a:t>
            </a:r>
          </a:p>
          <a:p>
            <a:pPr lvl="0"/>
            <a:r>
              <a:rPr lang="en-GB" b="1" dirty="0"/>
              <a:t>QR Decomposition</a:t>
            </a:r>
            <a:r>
              <a:rPr lang="en-GB" b="0" dirty="0"/>
              <a:t>: Q*R=A</a:t>
            </a:r>
          </a:p>
          <a:p>
            <a:pPr lvl="1"/>
            <a:r>
              <a:rPr lang="en-GB" b="0" dirty="0"/>
              <a:t>Q = Orthogonal Matrix</a:t>
            </a:r>
          </a:p>
          <a:p>
            <a:pPr lvl="1"/>
            <a:r>
              <a:rPr lang="en-GB" b="0" dirty="0"/>
              <a:t>R = Upper </a:t>
            </a:r>
            <a:r>
              <a:rPr lang="en-GB" b="0" dirty="0" err="1"/>
              <a:t>Triag</a:t>
            </a:r>
            <a:r>
              <a:rPr lang="en-GB" b="0" dirty="0"/>
              <a:t> </a:t>
            </a:r>
          </a:p>
          <a:p>
            <a:pPr lvl="1"/>
            <a:r>
              <a:rPr lang="en-GB" b="0" dirty="0"/>
              <a:t>Using householder</a:t>
            </a:r>
          </a:p>
          <a:p>
            <a:pPr lvl="0"/>
            <a:r>
              <a:rPr lang="en-GB" b="1" dirty="0"/>
              <a:t>QR Solver: </a:t>
            </a:r>
            <a:r>
              <a:rPr lang="en-GB" b="0" dirty="0"/>
              <a:t>Does not calculate Q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3760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[C] &amp; [X|A] ~ Interpreted as Vectors by Python but we need Matrices </a:t>
            </a:r>
            <a:r>
              <a:rPr lang="en-GB" dirty="0">
                <a:sym typeface="Wingdings" panose="05000000000000000000" pitchFamily="2" charset="2"/>
              </a:rPr>
              <a:t> How can we make them matrices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691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76" indent="-344011" defTabSz="990752">
              <a:defRPr/>
            </a:pPr>
            <a:r>
              <a:rPr lang="en-GB" dirty="0"/>
              <a:t>[C] &amp; [X|A] ~ Interpreted as Vectors by Python but we need Matrices </a:t>
            </a:r>
            <a:r>
              <a:rPr lang="en-GB" dirty="0">
                <a:sym typeface="Wingdings" panose="05000000000000000000" pitchFamily="2" charset="2"/>
              </a:rPr>
              <a:t> How can we make them matrices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21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840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nota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GB" dirty="0"/>
                  <a:t>Figure 1: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dirty="0"/>
                  <a:t>Submatrices the worst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dirty="0"/>
                  <a:t>For Loop improves to be the best at the long term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dirty="0" err="1"/>
                  <a:t>Scipy</a:t>
                </a:r>
                <a:r>
                  <a:rPr lang="en-GB" dirty="0"/>
                  <a:t> uses LAPACKS</a:t>
                </a:r>
              </a:p>
              <a:p>
                <a:pPr lvl="0">
                  <a:buFont typeface="+mj-lt"/>
                  <a:buAutoNum type="arabicPeriod"/>
                </a:pPr>
                <a:r>
                  <a:rPr lang="en-GB" dirty="0"/>
                  <a:t>Figure 2: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dirty="0"/>
                  <a:t>We observe the slope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b="0" dirty="0"/>
              </a:p>
              <a:p>
                <a:pPr lvl="1">
                  <a:buFont typeface="+mj-lt"/>
                  <a:buAutoNum type="arabicPeriod"/>
                </a:pPr>
                <a:r>
                  <a:rPr lang="en-GB" dirty="0"/>
                  <a:t>For loop does not achieve it since we haven’t gotten to the point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dirty="0"/>
                  <a:t> starts counting</a:t>
                </a:r>
              </a:p>
              <a:p>
                <a:pPr lvl="0">
                  <a:buFont typeface="+mj-lt"/>
                  <a:buAutoNum type="arabicPeriod"/>
                </a:pPr>
                <a:r>
                  <a:rPr lang="en-GB" dirty="0"/>
                  <a:t>Figure 3: Linear Regression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dirty="0"/>
                  <a:t>Better submatrices syntax vs </a:t>
                </a:r>
                <a:r>
                  <a:rPr lang="en-GB" dirty="0" err="1"/>
                  <a:t>NewAxis</a:t>
                </a:r>
                <a:endParaRPr lang="en-GB" dirty="0"/>
              </a:p>
              <a:p>
                <a:pPr lvl="0">
                  <a:buFont typeface="+mj-lt"/>
                  <a:buAutoNum type="arabicPeriod"/>
                </a:pPr>
                <a:endParaRPr lang="en-GB" dirty="0"/>
              </a:p>
              <a:p>
                <a:pPr lvl="0">
                  <a:buFont typeface="+mj-lt"/>
                  <a:buAutoNum type="arabicPeriod"/>
                </a:pPr>
                <a:r>
                  <a:rPr lang="en-GB" dirty="0"/>
                  <a:t>For-Loop: Final Choice – Fast and Naive</a:t>
                </a:r>
              </a:p>
              <a:p>
                <a:pPr lvl="1">
                  <a:buFont typeface="+mj-lt"/>
                  <a:buAutoNum type="arabicPeriod"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nota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GB" dirty="0"/>
                  <a:t>Figure 1: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dirty="0"/>
                  <a:t>Submatrices the worst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dirty="0"/>
                  <a:t>For Loop improves to be the best at the long term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dirty="0" err="1"/>
                  <a:t>Scipy</a:t>
                </a:r>
                <a:r>
                  <a:rPr lang="en-GB" dirty="0"/>
                  <a:t> uses LAPACKS</a:t>
                </a:r>
              </a:p>
              <a:p>
                <a:pPr lvl="0">
                  <a:buFont typeface="+mj-lt"/>
                  <a:buAutoNum type="arabicPeriod"/>
                </a:pPr>
                <a:r>
                  <a:rPr lang="en-GB" dirty="0"/>
                  <a:t>Figure 2: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dirty="0"/>
                  <a:t>We observe the slope of </a:t>
                </a:r>
                <a:r>
                  <a:rPr lang="en-GB" b="0" i="0">
                    <a:latin typeface="Cambria Math" panose="02040503050406030204" pitchFamily="18" charset="0"/>
                  </a:rPr>
                  <a:t>2/3 𝑛^3</a:t>
                </a:r>
                <a:endParaRPr lang="en-GB" b="0" dirty="0"/>
              </a:p>
              <a:p>
                <a:pPr lvl="1">
                  <a:buFont typeface="+mj-lt"/>
                  <a:buAutoNum type="arabicPeriod"/>
                </a:pPr>
                <a:r>
                  <a:rPr lang="en-GB" dirty="0"/>
                  <a:t>For loop does not achieve it since we haven’t gotten to the point where </a:t>
                </a:r>
                <a:r>
                  <a:rPr lang="en-GB" b="0" i="0">
                    <a:latin typeface="Cambria Math" panose="02040503050406030204" pitchFamily="18" charset="0"/>
                  </a:rPr>
                  <a:t>𝑛^3</a:t>
                </a:r>
                <a:r>
                  <a:rPr lang="en-GB" dirty="0"/>
                  <a:t> starts counting</a:t>
                </a:r>
              </a:p>
              <a:p>
                <a:pPr lvl="0">
                  <a:buFont typeface="+mj-lt"/>
                  <a:buAutoNum type="arabicPeriod"/>
                </a:pPr>
                <a:r>
                  <a:rPr lang="en-GB" dirty="0"/>
                  <a:t>Figure 3: Linear Regression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dirty="0"/>
                  <a:t>Better submatrices syntax vs </a:t>
                </a:r>
                <a:r>
                  <a:rPr lang="en-GB" dirty="0" err="1"/>
                  <a:t>NewAxis</a:t>
                </a:r>
                <a:endParaRPr lang="en-GB" dirty="0"/>
              </a:p>
              <a:p>
                <a:pPr lvl="0">
                  <a:buFont typeface="+mj-lt"/>
                  <a:buAutoNum type="arabicPeriod"/>
                </a:pPr>
                <a:endParaRPr lang="en-GB" dirty="0"/>
              </a:p>
              <a:p>
                <a:pPr lvl="0">
                  <a:buFont typeface="+mj-lt"/>
                  <a:buAutoNum type="arabicPeriod"/>
                </a:pPr>
                <a:r>
                  <a:rPr lang="en-GB" dirty="0"/>
                  <a:t>For-Loop: Final Choice – Fast and Naive</a:t>
                </a:r>
              </a:p>
              <a:p>
                <a:pPr lvl="1">
                  <a:buFont typeface="+mj-lt"/>
                  <a:buAutoNum type="arabicPeriod"/>
                </a:pPr>
                <a:endParaRPr lang="en-GB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282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 err="1"/>
              <a:t>PolyInterpol</a:t>
            </a:r>
            <a:r>
              <a:rPr lang="en-GB" dirty="0"/>
              <a:t>: Using Lagrange Interpolation Formula</a:t>
            </a:r>
          </a:p>
          <a:p>
            <a:pPr>
              <a:buFont typeface="+mj-lt"/>
              <a:buAutoNum type="arabicPeriod"/>
            </a:pPr>
            <a:r>
              <a:rPr lang="en-GB" dirty="0"/>
              <a:t>Piecewise Linear Interpolation: </a:t>
            </a:r>
          </a:p>
          <a:p>
            <a:pPr>
              <a:buFont typeface="+mj-lt"/>
              <a:buAutoNum type="arabicPeriod"/>
            </a:pPr>
            <a:r>
              <a:rPr lang="en-GB" dirty="0"/>
              <a:t>Cubic Piecewise: 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Approximation using the second derivative – Interior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‘Not a Knot’ – Exterior</a:t>
            </a:r>
          </a:p>
          <a:p>
            <a:pPr lvl="0">
              <a:buFont typeface="+mj-lt"/>
              <a:buAutoNum type="arabicPeriod"/>
            </a:pPr>
            <a:r>
              <a:rPr lang="en-GB" dirty="0"/>
              <a:t>PCHIP: 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Harmonic mean – Interior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Non-</a:t>
            </a:r>
            <a:r>
              <a:rPr lang="en-GB" dirty="0" err="1"/>
              <a:t>Center</a:t>
            </a:r>
            <a:r>
              <a:rPr lang="en-GB" dirty="0"/>
              <a:t>, Shape-Preserving &amp; 3-point formula – Exterior</a:t>
            </a:r>
          </a:p>
          <a:p>
            <a:pPr lvl="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141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Read Data Points</a:t>
            </a:r>
          </a:p>
          <a:p>
            <a:pPr>
              <a:buFont typeface="+mj-lt"/>
              <a:buAutoNum type="arabicPeriod"/>
            </a:pPr>
            <a:r>
              <a:rPr lang="en-GB" dirty="0"/>
              <a:t>Calculate the slopes</a:t>
            </a:r>
          </a:p>
          <a:p>
            <a:pPr>
              <a:buFont typeface="+mj-lt"/>
              <a:buAutoNum type="arabicPeriod"/>
            </a:pPr>
            <a:r>
              <a:rPr lang="en-GB" dirty="0"/>
              <a:t>Read </a:t>
            </a:r>
            <a:r>
              <a:rPr lang="en-GB" dirty="0" err="1"/>
              <a:t>meshpoints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Divide it into sections &amp; tag the </a:t>
            </a:r>
            <a:r>
              <a:rPr lang="en-GB" dirty="0" err="1"/>
              <a:t>meshpoints</a:t>
            </a:r>
            <a:endParaRPr lang="en-GB" dirty="0"/>
          </a:p>
          <a:p>
            <a:pPr marL="646741" lvl="1" indent="0">
              <a:buNone/>
            </a:pPr>
            <a:r>
              <a:rPr lang="en-GB" dirty="0"/>
              <a:t># This is useful when the mesh is unordered</a:t>
            </a:r>
          </a:p>
          <a:p>
            <a:pPr>
              <a:buFont typeface="+mj-lt"/>
              <a:buAutoNum type="arabicPeriod"/>
            </a:pPr>
            <a:r>
              <a:rPr lang="en-GB" dirty="0"/>
              <a:t>Evaluate according to the sections</a:t>
            </a:r>
          </a:p>
          <a:p>
            <a:pPr marL="151365" indent="0">
              <a:buNone/>
            </a:pPr>
            <a:r>
              <a:rPr lang="en-GB" dirty="0"/>
              <a:t>	</a:t>
            </a:r>
          </a:p>
          <a:p>
            <a:pPr marL="399053" indent="-247688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358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Evaluate according to the sections</a:t>
            </a:r>
          </a:p>
        </p:txBody>
      </p:sp>
    </p:spTree>
    <p:extLst>
      <p:ext uri="{BB962C8B-B14F-4D97-AF65-F5344CB8AC3E}">
        <p14:creationId xmlns:p14="http://schemas.microsoft.com/office/powerpoint/2010/main" val="51999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80d1ff_0_5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List Comprehension: </a:t>
            </a:r>
            <a:r>
              <a:rPr lang="en-GB" b="0" dirty="0"/>
              <a:t> Analogous to defining a set by compression</a:t>
            </a:r>
          </a:p>
          <a:p>
            <a:r>
              <a:rPr lang="en-GB" b="1" dirty="0"/>
              <a:t>Fancy Indexing: </a:t>
            </a:r>
            <a:r>
              <a:rPr lang="en-GB" b="0" dirty="0" err="1"/>
              <a:t>Numpy’s</a:t>
            </a:r>
            <a:r>
              <a:rPr lang="en-GB" b="0" dirty="0"/>
              <a:t> implementation of vectors notation, similar to </a:t>
            </a:r>
            <a:r>
              <a:rPr lang="en-GB" b="0" dirty="0" err="1"/>
              <a:t>Matlab’s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1485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List Comprehension: </a:t>
            </a:r>
            <a:r>
              <a:rPr lang="en-GB" b="0" dirty="0"/>
              <a:t> Analogous to defining a set by compression</a:t>
            </a:r>
          </a:p>
          <a:p>
            <a:r>
              <a:rPr lang="en-GB" b="1" dirty="0"/>
              <a:t>Fancy Indexing: </a:t>
            </a:r>
            <a:r>
              <a:rPr lang="en-GB" b="0" dirty="0" err="1"/>
              <a:t>Numpy’s</a:t>
            </a:r>
            <a:r>
              <a:rPr lang="en-GB" b="0" dirty="0"/>
              <a:t> implementation of vectors notation, similar to </a:t>
            </a:r>
            <a:r>
              <a:rPr lang="en-GB" b="0" dirty="0" err="1"/>
              <a:t>Matlab’s</a:t>
            </a:r>
            <a:endParaRPr lang="en-GB" b="1" dirty="0"/>
          </a:p>
          <a:p>
            <a:pPr marL="151365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5787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8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552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410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517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54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80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573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82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Teach computer programming using examples from Mathematics &amp; Natural Sciences</a:t>
            </a:r>
          </a:p>
          <a:p>
            <a:pPr>
              <a:buFont typeface="+mj-lt"/>
              <a:buAutoNum type="arabicPeriod"/>
            </a:pPr>
            <a:r>
              <a:rPr lang="en-GB" dirty="0"/>
              <a:t>Teach numerical methods by understanding the pros &amp; cons of each method rather than how to implement it</a:t>
            </a:r>
          </a:p>
          <a:p>
            <a:pPr>
              <a:buFont typeface="+mj-lt"/>
              <a:buAutoNum type="arabicPeriod"/>
            </a:pPr>
            <a:r>
              <a:rPr lang="en-GB" dirty="0"/>
              <a:t>Focuses on how to implement the numerical method not on how the rigorously works</a:t>
            </a:r>
          </a:p>
          <a:p>
            <a:pPr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5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66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94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15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21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Show the potential on </a:t>
            </a:r>
            <a:r>
              <a:rPr lang="en-GB" dirty="0" err="1"/>
              <a:t>Jupyter’s</a:t>
            </a:r>
            <a:r>
              <a:rPr lang="en-GB" dirty="0"/>
              <a:t> notebook to enhance teaching </a:t>
            </a:r>
            <a:r>
              <a:rPr lang="en-GB" dirty="0" err="1"/>
              <a:t>numerics</a:t>
            </a:r>
            <a:r>
              <a:rPr lang="en-GB" dirty="0"/>
              <a:t> by doing graphs and exercises, it does not show the numerical methods</a:t>
            </a:r>
          </a:p>
          <a:p>
            <a:pPr>
              <a:buFont typeface="+mj-lt"/>
              <a:buAutoNum type="arabicPeriod"/>
            </a:pPr>
            <a:r>
              <a:rPr lang="en-GB" dirty="0"/>
              <a:t>Provides implemented methods and a GUI, it is a visual solver allowing inputs and providing the solution</a:t>
            </a:r>
          </a:p>
          <a:p>
            <a:pPr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84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001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84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5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540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PyPi</a:t>
            </a:r>
            <a:r>
              <a:rPr lang="en-GB" dirty="0"/>
              <a:t>: Python Package Index</a:t>
            </a:r>
          </a:p>
        </p:txBody>
      </p:sp>
    </p:spTree>
    <p:extLst>
      <p:ext uri="{BB962C8B-B14F-4D97-AF65-F5344CB8AC3E}">
        <p14:creationId xmlns:p14="http://schemas.microsoft.com/office/powerpoint/2010/main" val="226932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0" y="1142880"/>
            <a:ext cx="8520600" cy="116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33934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i="1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BAE8B-06A2-3051-53AB-1AC6AD661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3379633"/>
            <a:ext cx="5610225" cy="549275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en-US" dirty="0"/>
              <a:t>Click to add authors</a:t>
            </a:r>
          </a:p>
        </p:txBody>
      </p:sp>
      <p:pic>
        <p:nvPicPr>
          <p:cNvPr id="5" name="Google Shape;9;p1">
            <a:extLst>
              <a:ext uri="{FF2B5EF4-FFF2-40B4-BE49-F238E27FC236}">
                <a16:creationId xmlns:a16="http://schemas.microsoft.com/office/drawing/2014/main" id="{E27A2ED3-7BB6-E797-5C21-60B3C2A297F1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50" y="268271"/>
            <a:ext cx="1501680" cy="4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69036" y="464020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sp>
        <p:nvSpPr>
          <p:cNvPr id="2" name="Google Shape;6;p1">
            <a:extLst>
              <a:ext uri="{FF2B5EF4-FFF2-40B4-BE49-F238E27FC236}">
                <a16:creationId xmlns:a16="http://schemas.microsoft.com/office/drawing/2014/main" id="{05213FA4-EF38-9FAF-93BF-03B312E90D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C33483C1-B601-DF34-3884-F6BD88215B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415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367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731300" y="111231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31300" y="268221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98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604" y="4627699"/>
            <a:ext cx="1501680" cy="4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365040" y="98549"/>
            <a:ext cx="3348600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Master in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Applied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&amp;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Computational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Mathematics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6B1458AC-46DB-35DE-C1F4-57DE9F561B0F}"/>
              </a:ext>
            </a:extLst>
          </p:cNvPr>
          <p:cNvSpPr txBox="1"/>
          <p:nvPr userDrawn="1"/>
        </p:nvSpPr>
        <p:spPr>
          <a:xfrm>
            <a:off x="7098750" y="188703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5" r:id="rId3"/>
    <p:sldLayoutId id="2147483661" r:id="rId4"/>
    <p:sldLayoutId id="2147483656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85000"/>
              <a:lumOff val="15000"/>
            </a:schemeClr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9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7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">
            <a:extLst>
              <a:ext uri="{FF2B5EF4-FFF2-40B4-BE49-F238E27FC236}">
                <a16:creationId xmlns:a16="http://schemas.microsoft.com/office/drawing/2014/main" id="{9480A0E0-D455-DFB0-55CE-49C890D374BF}"/>
              </a:ext>
            </a:extLst>
          </p:cNvPr>
          <p:cNvSpPr/>
          <p:nvPr/>
        </p:nvSpPr>
        <p:spPr>
          <a:xfrm>
            <a:off x="510789" y="1228657"/>
            <a:ext cx="4487932" cy="913101"/>
          </a:xfrm>
          <a:prstGeom prst="rect">
            <a:avLst/>
          </a:prstGeom>
          <a:ln w="889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4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defTabSz="219075">
              <a:buClrTx/>
              <a:defRPr sz="1800" b="0">
                <a:solidFill>
                  <a:srgbClr val="000000"/>
                </a:solidFill>
              </a:defRPr>
            </a:pPr>
            <a:r>
              <a:rPr lang="es-ES" sz="6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" panose="020B0502040204020203" pitchFamily="34" charset="0"/>
              </a:rPr>
              <a:t>BNumMet</a:t>
            </a:r>
            <a:endParaRPr sz="6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70FD0DBF-F7C7-9A22-E664-D60B069D6D61}"/>
              </a:ext>
            </a:extLst>
          </p:cNvPr>
          <p:cNvSpPr txBox="1"/>
          <p:nvPr/>
        </p:nvSpPr>
        <p:spPr>
          <a:xfrm>
            <a:off x="1251444" y="2309852"/>
            <a:ext cx="6426496" cy="435215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defTabSz="309563">
              <a:spcBef>
                <a:spcPts val="34"/>
              </a:spcBef>
              <a:buClrTx/>
            </a:pPr>
            <a:r>
              <a:rPr lang="en-GB" spc="191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 Scholar implementation of Numerical Methods in Python enhanced with interactive widgets</a:t>
            </a:r>
            <a:endParaRPr sz="40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6A70BB6-BECB-7D62-D892-00F7012EBAB9}"/>
              </a:ext>
            </a:extLst>
          </p:cNvPr>
          <p:cNvSpPr txBox="1"/>
          <p:nvPr/>
        </p:nvSpPr>
        <p:spPr>
          <a:xfrm>
            <a:off x="1163048" y="3834068"/>
            <a:ext cx="3174454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Tutor: </a:t>
            </a:r>
            <a:r>
              <a:rPr lang="en-GB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Juan Manuel Perez Pardo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857A3467-BFF0-5250-2E64-BE130204729C}"/>
              </a:ext>
            </a:extLst>
          </p:cNvPr>
          <p:cNvSpPr txBox="1"/>
          <p:nvPr/>
        </p:nvSpPr>
        <p:spPr>
          <a:xfrm>
            <a:off x="1163048" y="3518609"/>
            <a:ext cx="2731748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Author: </a:t>
            </a:r>
            <a:r>
              <a:rPr lang="en-GB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Fernando Bellido Pazos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A06F03D3-0CDD-583F-E842-CA9D62826977}"/>
              </a:ext>
            </a:extLst>
          </p:cNvPr>
          <p:cNvSpPr txBox="1"/>
          <p:nvPr/>
        </p:nvSpPr>
        <p:spPr>
          <a:xfrm>
            <a:off x="7077886" y="4689615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F689045D-11A4-CDEE-7034-93EC2D1BA4E8}"/>
              </a:ext>
            </a:extLst>
          </p:cNvPr>
          <p:cNvSpPr/>
          <p:nvPr/>
        </p:nvSpPr>
        <p:spPr>
          <a:xfrm>
            <a:off x="949665" y="3600889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49" name="object 4">
            <a:extLst>
              <a:ext uri="{FF2B5EF4-FFF2-40B4-BE49-F238E27FC236}">
                <a16:creationId xmlns:a16="http://schemas.microsoft.com/office/drawing/2014/main" id="{1A160B7A-CF28-B919-A55E-D32AFC6EF3C3}"/>
              </a:ext>
            </a:extLst>
          </p:cNvPr>
          <p:cNvSpPr/>
          <p:nvPr/>
        </p:nvSpPr>
        <p:spPr>
          <a:xfrm>
            <a:off x="949665" y="3925990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C28AA3D5-BCA9-B5F4-3E1C-3904CD98C737}"/>
              </a:ext>
            </a:extLst>
          </p:cNvPr>
          <p:cNvSpPr/>
          <p:nvPr/>
        </p:nvSpPr>
        <p:spPr>
          <a:xfrm rot="5400000" flipH="1">
            <a:off x="4318769" y="-850546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86A9975E-FC35-E6AF-819B-2BF2AE07DA50}"/>
              </a:ext>
            </a:extLst>
          </p:cNvPr>
          <p:cNvSpPr/>
          <p:nvPr/>
        </p:nvSpPr>
        <p:spPr>
          <a:xfrm rot="5400000">
            <a:off x="403083" y="2925430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43013867-5D47-B3D2-D154-292950CC36F2}"/>
              </a:ext>
            </a:extLst>
          </p:cNvPr>
          <p:cNvSpPr txBox="1"/>
          <p:nvPr/>
        </p:nvSpPr>
        <p:spPr>
          <a:xfrm>
            <a:off x="6544443" y="357755"/>
            <a:ext cx="2266993" cy="24683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 in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Applied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&amp; </a:t>
            </a:r>
          </a:p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Computational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Mathematics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  <p:sp>
        <p:nvSpPr>
          <p:cNvPr id="2" name="Google Shape;11;p1">
            <a:extLst>
              <a:ext uri="{FF2B5EF4-FFF2-40B4-BE49-F238E27FC236}">
                <a16:creationId xmlns:a16="http://schemas.microsoft.com/office/drawing/2014/main" id="{E0C164E8-0056-BB6F-9535-5BBF72E911C3}"/>
              </a:ext>
            </a:extLst>
          </p:cNvPr>
          <p:cNvSpPr txBox="1"/>
          <p:nvPr/>
        </p:nvSpPr>
        <p:spPr>
          <a:xfrm>
            <a:off x="366476" y="4662251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1-2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4358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8713D-69B5-14D7-7B50-2B3D09F5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17" y="1690736"/>
            <a:ext cx="5176765" cy="1762027"/>
          </a:xfrm>
        </p:spPr>
        <p:txBody>
          <a:bodyPr>
            <a:normAutofit fontScale="90000"/>
          </a:bodyPr>
          <a:lstStyle/>
          <a:p>
            <a:r>
              <a:rPr lang="en-GB" sz="6600" dirty="0"/>
              <a:t>Software Description</a:t>
            </a:r>
            <a:endParaRPr lang="en-GB" sz="7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D8E5A6-4873-0C66-4075-821BFBD5E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64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D8E5A6-4873-0C66-4075-821BFBD5E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FD009CD-DE91-E2D4-2C47-88F99BD20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341820"/>
              </p:ext>
            </p:extLst>
          </p:nvPr>
        </p:nvGraphicFramePr>
        <p:xfrm>
          <a:off x="22501" y="539750"/>
          <a:ext cx="40992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482CE97-7E89-F351-2A75-E6DCCA487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103034"/>
              </p:ext>
            </p:extLst>
          </p:nvPr>
        </p:nvGraphicFramePr>
        <p:xfrm>
          <a:off x="4265499" y="651489"/>
          <a:ext cx="4450798" cy="3840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500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E1C1DA-4E38-4B2E-8BCC-5914C01EA6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06DEBD-5C19-4BD0-BFBA-CD83518C0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951925-FFA7-462E-8088-8F286974A1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41CF5B8-D04B-4CB9-A3BC-AA2528141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E637F9-4FD5-4AEA-8415-F615BC1AC9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6E466E4-4D41-45F0-B31D-8CF528F27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2534BB7-D553-42DA-9909-CB4CD78396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F49B981-D6B7-4026-BAA4-17A75727A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4C22A44-7158-46A1-9B96-EA16A015D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DA43E63-A8A2-9FA6-8622-6EE8D7E33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479514"/>
              </p:ext>
            </p:extLst>
          </p:nvPr>
        </p:nvGraphicFramePr>
        <p:xfrm>
          <a:off x="1378527" y="1202391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Google Shape;11;p1">
            <a:extLst>
              <a:ext uri="{FF2B5EF4-FFF2-40B4-BE49-F238E27FC236}">
                <a16:creationId xmlns:a16="http://schemas.microsoft.com/office/drawing/2014/main" id="{068956DA-198C-B766-513D-4E3BD40A6AA2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17,22-25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33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1F2F6A7-9C6B-78A5-6AB7-8FB258AB2D35}"/>
              </a:ext>
            </a:extLst>
          </p:cNvPr>
          <p:cNvGrpSpPr/>
          <p:nvPr/>
        </p:nvGrpSpPr>
        <p:grpSpPr>
          <a:xfrm>
            <a:off x="3169742" y="1777472"/>
            <a:ext cx="2285734" cy="2285734"/>
            <a:chOff x="717736" y="1628175"/>
            <a:chExt cx="2770910" cy="27709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903E965-58DB-6DB0-467D-A995DC15D3C0}"/>
                </a:ext>
              </a:extLst>
            </p:cNvPr>
            <p:cNvSpPr/>
            <p:nvPr/>
          </p:nvSpPr>
          <p:spPr>
            <a:xfrm>
              <a:off x="717736" y="1628176"/>
              <a:ext cx="2770909" cy="27709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FC7128B-68ED-2DFF-194D-ABE347F821F5}"/>
                </a:ext>
              </a:extLst>
            </p:cNvPr>
            <p:cNvSpPr/>
            <p:nvPr/>
          </p:nvSpPr>
          <p:spPr>
            <a:xfrm>
              <a:off x="717737" y="1628177"/>
              <a:ext cx="588817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C74696-32F1-5BC1-94CA-81766D7BF033}"/>
                </a:ext>
              </a:extLst>
            </p:cNvPr>
            <p:cNvSpPr/>
            <p:nvPr/>
          </p:nvSpPr>
          <p:spPr>
            <a:xfrm>
              <a:off x="1895372" y="221699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AC0A730-66FB-F2CE-A330-BF96A5D26738}"/>
                </a:ext>
              </a:extLst>
            </p:cNvPr>
            <p:cNvSpPr/>
            <p:nvPr/>
          </p:nvSpPr>
          <p:spPr>
            <a:xfrm>
              <a:off x="1306553" y="221699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1D6A1A1-9CEB-D9A5-89C0-913217652846}"/>
                </a:ext>
              </a:extLst>
            </p:cNvPr>
            <p:cNvSpPr/>
            <p:nvPr/>
          </p:nvSpPr>
          <p:spPr>
            <a:xfrm rot="5400000">
              <a:off x="-78901" y="3013631"/>
              <a:ext cx="2182091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B8C3761-B3B0-9121-EAEB-9B5E119C44E7}"/>
                </a:ext>
              </a:extLst>
            </p:cNvPr>
            <p:cNvSpPr/>
            <p:nvPr/>
          </p:nvSpPr>
          <p:spPr>
            <a:xfrm rot="5400000">
              <a:off x="804324" y="3308036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7D21553-0B68-B603-B46B-8D5F15EEE724}"/>
                </a:ext>
              </a:extLst>
            </p:cNvPr>
            <p:cNvSpPr/>
            <p:nvPr/>
          </p:nvSpPr>
          <p:spPr>
            <a:xfrm>
              <a:off x="1306554" y="1628175"/>
              <a:ext cx="2182091" cy="5888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39A5-14A2-5BBC-6CAB-0A72D6931318}"/>
                </a:ext>
              </a:extLst>
            </p:cNvPr>
            <p:cNvSpPr/>
            <p:nvPr/>
          </p:nvSpPr>
          <p:spPr>
            <a:xfrm>
              <a:off x="1895370" y="2805807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0881244-89C5-5D8C-AFD0-53C58BA6617E}"/>
              </a:ext>
            </a:extLst>
          </p:cNvPr>
          <p:cNvGrpSpPr/>
          <p:nvPr/>
        </p:nvGrpSpPr>
        <p:grpSpPr>
          <a:xfrm>
            <a:off x="3463788" y="2351834"/>
            <a:ext cx="5368512" cy="1440978"/>
            <a:chOff x="3120735" y="2457078"/>
            <a:chExt cx="5935910" cy="159327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D658814-87AB-0752-06E3-18407BCC3614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9BC27A1-DB28-F5D4-DA53-D6A4AD443E7C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9841A5E-E55E-3025-DFBF-B74A943649C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9518443-C01D-CA9E-14AE-4F2CD3D81233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30CA338-F417-208F-A595-279A29AE2A2D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B47370C-A2D0-FB03-F9D3-7C177C7161E3}"/>
                </a:ext>
              </a:extLst>
            </p:cNvPr>
            <p:cNvSpPr txBox="1"/>
            <p:nvPr/>
          </p:nvSpPr>
          <p:spPr>
            <a:xfrm>
              <a:off x="5252130" y="3085668"/>
              <a:ext cx="984635" cy="408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sz="1800" dirty="0"/>
            </a:p>
          </p:txBody>
        </p:sp>
      </p:grp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6625286D-D6F0-F23D-BB54-8EBBE3F2DFDC}"/>
              </a:ext>
            </a:extLst>
          </p:cNvPr>
          <p:cNvSpPr/>
          <p:nvPr/>
        </p:nvSpPr>
        <p:spPr>
          <a:xfrm>
            <a:off x="2655993" y="2959303"/>
            <a:ext cx="606570" cy="2914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oogle Shape;11;p1">
            <a:extLst>
              <a:ext uri="{FF2B5EF4-FFF2-40B4-BE49-F238E27FC236}">
                <a16:creationId xmlns:a16="http://schemas.microsoft.com/office/drawing/2014/main" id="{595C9378-81EE-283D-867A-47291D2E37C0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18-21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062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0.31753 0.007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1F2F6A7-9C6B-78A5-6AB7-8FB258AB2D35}"/>
              </a:ext>
            </a:extLst>
          </p:cNvPr>
          <p:cNvGrpSpPr/>
          <p:nvPr/>
        </p:nvGrpSpPr>
        <p:grpSpPr>
          <a:xfrm>
            <a:off x="269647" y="1798363"/>
            <a:ext cx="2285734" cy="2285734"/>
            <a:chOff x="717736" y="1628175"/>
            <a:chExt cx="2770910" cy="27709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903E965-58DB-6DB0-467D-A995DC15D3C0}"/>
                </a:ext>
              </a:extLst>
            </p:cNvPr>
            <p:cNvSpPr/>
            <p:nvPr/>
          </p:nvSpPr>
          <p:spPr>
            <a:xfrm>
              <a:off x="717736" y="1628176"/>
              <a:ext cx="2770909" cy="27709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FC7128B-68ED-2DFF-194D-ABE347F821F5}"/>
                </a:ext>
              </a:extLst>
            </p:cNvPr>
            <p:cNvSpPr/>
            <p:nvPr/>
          </p:nvSpPr>
          <p:spPr>
            <a:xfrm>
              <a:off x="717737" y="1628177"/>
              <a:ext cx="588817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C74696-32F1-5BC1-94CA-81766D7BF033}"/>
                </a:ext>
              </a:extLst>
            </p:cNvPr>
            <p:cNvSpPr/>
            <p:nvPr/>
          </p:nvSpPr>
          <p:spPr>
            <a:xfrm>
              <a:off x="1895372" y="221699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AC0A730-66FB-F2CE-A330-BF96A5D26738}"/>
                </a:ext>
              </a:extLst>
            </p:cNvPr>
            <p:cNvSpPr/>
            <p:nvPr/>
          </p:nvSpPr>
          <p:spPr>
            <a:xfrm>
              <a:off x="1306553" y="221699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1D6A1A1-9CEB-D9A5-89C0-913217652846}"/>
                </a:ext>
              </a:extLst>
            </p:cNvPr>
            <p:cNvSpPr/>
            <p:nvPr/>
          </p:nvSpPr>
          <p:spPr>
            <a:xfrm rot="5400000">
              <a:off x="-78901" y="3013631"/>
              <a:ext cx="2182091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B8C3761-B3B0-9121-EAEB-9B5E119C44E7}"/>
                </a:ext>
              </a:extLst>
            </p:cNvPr>
            <p:cNvSpPr/>
            <p:nvPr/>
          </p:nvSpPr>
          <p:spPr>
            <a:xfrm rot="5400000">
              <a:off x="804324" y="3308036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7D21553-0B68-B603-B46B-8D5F15EEE724}"/>
                </a:ext>
              </a:extLst>
            </p:cNvPr>
            <p:cNvSpPr/>
            <p:nvPr/>
          </p:nvSpPr>
          <p:spPr>
            <a:xfrm>
              <a:off x="1306554" y="1628175"/>
              <a:ext cx="2182091" cy="5888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39A5-14A2-5BBC-6CAB-0A72D6931318}"/>
                </a:ext>
              </a:extLst>
            </p:cNvPr>
            <p:cNvSpPr/>
            <p:nvPr/>
          </p:nvSpPr>
          <p:spPr>
            <a:xfrm>
              <a:off x="1895370" y="2805807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1065D20-8F7B-0A87-D374-F1F205A731E4}"/>
              </a:ext>
            </a:extLst>
          </p:cNvPr>
          <p:cNvSpPr txBox="1"/>
          <p:nvPr/>
        </p:nvSpPr>
        <p:spPr>
          <a:xfrm>
            <a:off x="3996322" y="1536753"/>
            <a:ext cx="4492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[C|B]      – 1/X·[C]     [X|A]</a:t>
            </a:r>
            <a:endParaRPr lang="en-GB" sz="28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0881244-89C5-5D8C-AFD0-53C58BA6617E}"/>
              </a:ext>
            </a:extLst>
          </p:cNvPr>
          <p:cNvGrpSpPr/>
          <p:nvPr/>
        </p:nvGrpSpPr>
        <p:grpSpPr>
          <a:xfrm>
            <a:off x="3463788" y="2351834"/>
            <a:ext cx="5368512" cy="1440978"/>
            <a:chOff x="3120735" y="2457078"/>
            <a:chExt cx="5935910" cy="159327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D658814-87AB-0752-06E3-18407BCC3614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9BC27A1-DB28-F5D4-DA53-D6A4AD443E7C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9841A5E-E55E-3025-DFBF-B74A943649C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9518443-C01D-CA9E-14AE-4F2CD3D81233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30CA338-F417-208F-A595-279A29AE2A2D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B47370C-A2D0-FB03-F9D3-7C177C7161E3}"/>
                </a:ext>
              </a:extLst>
            </p:cNvPr>
            <p:cNvSpPr txBox="1"/>
            <p:nvPr/>
          </p:nvSpPr>
          <p:spPr>
            <a:xfrm>
              <a:off x="5252130" y="3085668"/>
              <a:ext cx="984635" cy="408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sz="1800" dirty="0"/>
            </a:p>
          </p:txBody>
        </p:sp>
      </p:grp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6625286D-D6F0-F23D-BB54-8EBBE3F2DFDC}"/>
              </a:ext>
            </a:extLst>
          </p:cNvPr>
          <p:cNvSpPr/>
          <p:nvPr/>
        </p:nvSpPr>
        <p:spPr>
          <a:xfrm>
            <a:off x="2655993" y="2959303"/>
            <a:ext cx="606570" cy="2914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Google Shape;11;p1">
            <a:extLst>
              <a:ext uri="{FF2B5EF4-FFF2-40B4-BE49-F238E27FC236}">
                <a16:creationId xmlns:a16="http://schemas.microsoft.com/office/drawing/2014/main" id="{A8ACAC70-99D2-DE19-2242-9D3EC647E84C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 18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66875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96B161D-D6D5-9323-B013-885D30658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590496"/>
              </p:ext>
            </p:extLst>
          </p:nvPr>
        </p:nvGraphicFramePr>
        <p:xfrm>
          <a:off x="4407730" y="1469762"/>
          <a:ext cx="4959470" cy="2879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04A4635D-CB49-AE2B-AA4E-3548F3F90BDD}"/>
              </a:ext>
            </a:extLst>
          </p:cNvPr>
          <p:cNvGrpSpPr/>
          <p:nvPr/>
        </p:nvGrpSpPr>
        <p:grpSpPr>
          <a:xfrm>
            <a:off x="86916" y="2287633"/>
            <a:ext cx="4404148" cy="1141577"/>
            <a:chOff x="3120735" y="2457078"/>
            <a:chExt cx="5935910" cy="159327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BA567EDE-1824-1394-2BEA-7AB368F17AFB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39F4E74-8873-82FC-6FDB-EFB835661CA7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EB31D66-2992-796E-AD11-6E65D54EC92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2E71E58-FF0C-BB0C-5D49-CA7F1EC38216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6332536-63DE-9285-9213-458CAA5D63A4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1EAAF6B-3D8A-87C3-8CD1-490A785D3CBB}"/>
                </a:ext>
              </a:extLst>
            </p:cNvPr>
            <p:cNvSpPr txBox="1"/>
            <p:nvPr/>
          </p:nvSpPr>
          <p:spPr>
            <a:xfrm>
              <a:off x="5252130" y="3085669"/>
              <a:ext cx="984635" cy="398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dirty="0"/>
            </a:p>
          </p:txBody>
        </p:sp>
      </p:grpSp>
      <p:sp>
        <p:nvSpPr>
          <p:cNvPr id="13" name="Google Shape;11;p1">
            <a:extLst>
              <a:ext uri="{FF2B5EF4-FFF2-40B4-BE49-F238E27FC236}">
                <a16:creationId xmlns:a16="http://schemas.microsoft.com/office/drawing/2014/main" id="{B0A2B8E7-818A-7CDE-98F9-3D19587B05C1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18-21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2249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CBE93D-3814-451F-996D-62D8C1FBE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6">
                                            <p:graphicEl>
                                              <a:dgm id="{3DCBE93D-3814-451F-996D-62D8C1FBE8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ABE97F-C555-4298-9B0F-377FC8EC7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>
                                            <p:graphicEl>
                                              <a:dgm id="{B1ABE97F-C555-4298-9B0F-377FC8EC7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4525DC-1B53-4A15-83C6-710A3E60E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6">
                                            <p:graphicEl>
                                              <a:dgm id="{684525DC-1B53-4A15-83C6-710A3E60E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CFC5DF-81CE-47A9-A989-84843F1B5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6">
                                            <p:graphicEl>
                                              <a:dgm id="{38CFC5DF-81CE-47A9-A989-84843F1B54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5EB626-512A-460F-9EDA-322AAB204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6">
                                            <p:graphicEl>
                                              <a:dgm id="{785EB626-512A-460F-9EDA-322AAB204C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AE4DD6-F9F5-4CDD-8CD1-764AB6947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6">
                                            <p:graphicEl>
                                              <a:dgm id="{6DAE4DD6-F9F5-4CDD-8CD1-764AB6947C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714DE5-E1B8-4129-BFFA-ADEEC2A0D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6">
                                            <p:graphicEl>
                                              <a:dgm id="{CF714DE5-E1B8-4129-BFFA-ADEEC2A0D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8CBCDE-C29E-4904-B4E5-6FE89F0E0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6">
                                            <p:graphicEl>
                                              <a:dgm id="{498CBCDE-C29E-4904-B4E5-6FE89F0E0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DCB323-CFA2-4C1C-8FDA-DC269D51F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6">
                                            <p:graphicEl>
                                              <a:dgm id="{02DCB323-CFA2-4C1C-8FDA-DC269D51F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4B6EFA-A7D5-457F-BDEA-59631D298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6">
                                            <p:graphicEl>
                                              <a:dgm id="{434B6EFA-A7D5-457F-BDEA-59631D298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807315-7F5D-4307-826C-1F3528658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6">
                                            <p:graphicEl>
                                              <a:dgm id="{C9807315-7F5D-4307-826C-1F3528658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BD5F25-7F5D-4E50-A86F-FD210A050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6">
                                            <p:graphicEl>
                                              <a:dgm id="{4BBD5F25-7F5D-4E50-A86F-FD210A050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56474E-D61F-4B1C-94BF-C3FE5949E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6">
                                            <p:graphicEl>
                                              <a:dgm id="{5656474E-D61F-4B1C-94BF-C3FE5949E6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72DAE2-5B82-40B0-AE26-0F4D18775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6">
                                            <p:graphicEl>
                                              <a:dgm id="{8F72DAE2-5B82-40B0-AE26-0F4D18775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EFF79C-EE43-4B7A-831D-91DE9996E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6">
                                            <p:graphicEl>
                                              <a:dgm id="{65EFF79C-EE43-4B7A-831D-91DE9996E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109DF1-B05F-4312-BBB4-86C3835B6E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"/>
                                        <p:tgtEl>
                                          <p:spTgt spid="6">
                                            <p:graphicEl>
                                              <a:dgm id="{E9109DF1-B05F-4312-BBB4-86C3835B6E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15686A-9C89-4971-8FE7-643DE926E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">
                                            <p:graphicEl>
                                              <a:dgm id="{C315686A-9C89-4971-8FE7-643DE926E3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8032548-7BA7-790A-F5BC-816A2C89A4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12733"/>
            <a:ext cx="3303595" cy="2632462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EB4E0FC-81E0-B8E1-0D86-CA82EEC24B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3595" y="1512733"/>
            <a:ext cx="3332158" cy="2632462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C44BA12-9170-8AAE-ACC0-4B1F57FE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80733"/>
              </p:ext>
            </p:extLst>
          </p:nvPr>
        </p:nvGraphicFramePr>
        <p:xfrm>
          <a:off x="6635753" y="1980000"/>
          <a:ext cx="2446974" cy="1425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0574">
                  <a:extLst>
                    <a:ext uri="{9D8B030D-6E8A-4147-A177-3AD203B41FA5}">
                      <a16:colId xmlns:a16="http://schemas.microsoft.com/office/drawing/2014/main" val="1451155602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2107424318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algn="l" rtl="0" fontAlgn="ctr"/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Slope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3917236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1F77B4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Submatrices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2.8852</a:t>
                      </a:r>
                      <a:endParaRPr lang="en-GB" sz="1400" b="0" i="0" u="none" strike="noStrike" dirty="0">
                        <a:solidFill>
                          <a:srgbClr val="1F77B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738079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FF7F0E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New Axis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3.0434</a:t>
                      </a:r>
                      <a:endParaRPr lang="en-GB" sz="1400" b="0" i="0" u="none" strike="noStrike" dirty="0">
                        <a:solidFill>
                          <a:srgbClr val="FF7F0E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6388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2CA02C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Outer Product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3.0717</a:t>
                      </a:r>
                      <a:endParaRPr lang="en-GB" sz="1400" b="0" i="0" u="none" strike="noStrike" dirty="0">
                        <a:solidFill>
                          <a:srgbClr val="2CA02C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0362802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D62728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Loop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2.334</a:t>
                      </a:r>
                      <a:endParaRPr lang="en-GB" sz="1400" b="0" i="0" u="none" strike="noStrike" dirty="0">
                        <a:solidFill>
                          <a:srgbClr val="D62728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0122209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9467B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 err="1">
                          <a:effectLst/>
                          <a:latin typeface="+mn-lt"/>
                        </a:rPr>
                        <a:t>Scipy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1.8136</a:t>
                      </a:r>
                      <a:endParaRPr lang="en-GB" sz="1400" b="0" i="0" u="none" strike="noStrike" dirty="0">
                        <a:solidFill>
                          <a:srgbClr val="9467B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901037"/>
                  </a:ext>
                </a:extLst>
              </a:tr>
            </a:tbl>
          </a:graphicData>
        </a:graphic>
      </p:graphicFrame>
      <p:sp>
        <p:nvSpPr>
          <p:cNvPr id="6" name="Google Shape;11;p1">
            <a:extLst>
              <a:ext uri="{FF2B5EF4-FFF2-40B4-BE49-F238E27FC236}">
                <a16:creationId xmlns:a16="http://schemas.microsoft.com/office/drawing/2014/main" id="{27A393F2-0BB0-60B2-EED1-CFF350111356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18-21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947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3775487-1C7D-062E-838E-30AAB3008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362564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11;p1">
            <a:extLst>
              <a:ext uri="{FF2B5EF4-FFF2-40B4-BE49-F238E27FC236}">
                <a16:creationId xmlns:a16="http://schemas.microsoft.com/office/drawing/2014/main" id="{982960D5-5626-034F-8F84-3B56C9993EB2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25-30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236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874A6FD-01D9-2A37-FAD3-476824607083}"/>
              </a:ext>
            </a:extLst>
          </p:cNvPr>
          <p:cNvCxnSpPr>
            <a:cxnSpLocks/>
          </p:cNvCxnSpPr>
          <p:nvPr/>
        </p:nvCxnSpPr>
        <p:spPr>
          <a:xfrm flipV="1">
            <a:off x="1587600" y="1434150"/>
            <a:ext cx="0" cy="218880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4C3D5D9-6C35-C327-0243-BDCDB7D5EAD1}"/>
              </a:ext>
            </a:extLst>
          </p:cNvPr>
          <p:cNvCxnSpPr>
            <a:cxnSpLocks/>
          </p:cNvCxnSpPr>
          <p:nvPr/>
        </p:nvCxnSpPr>
        <p:spPr>
          <a:xfrm>
            <a:off x="1587600" y="3622950"/>
            <a:ext cx="5968800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60CDF2CF-AD26-7F38-286A-C6A3A34A972C}"/>
              </a:ext>
            </a:extLst>
          </p:cNvPr>
          <p:cNvSpPr/>
          <p:nvPr/>
        </p:nvSpPr>
        <p:spPr>
          <a:xfrm>
            <a:off x="2779200" y="2778567"/>
            <a:ext cx="100793" cy="10079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2B5243C-86EF-A1DB-F926-8518B04D2C38}"/>
              </a:ext>
            </a:extLst>
          </p:cNvPr>
          <p:cNvSpPr/>
          <p:nvPr/>
        </p:nvSpPr>
        <p:spPr>
          <a:xfrm>
            <a:off x="3795600" y="1864136"/>
            <a:ext cx="100793" cy="10079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D4D9B68-F39D-1985-0D79-338D4A228B6C}"/>
              </a:ext>
            </a:extLst>
          </p:cNvPr>
          <p:cNvSpPr/>
          <p:nvPr/>
        </p:nvSpPr>
        <p:spPr>
          <a:xfrm>
            <a:off x="5524800" y="2478154"/>
            <a:ext cx="100793" cy="10079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7BD11DC-0500-97A9-CBC8-4591826EA51F}"/>
              </a:ext>
            </a:extLst>
          </p:cNvPr>
          <p:cNvSpPr/>
          <p:nvPr/>
        </p:nvSpPr>
        <p:spPr>
          <a:xfrm>
            <a:off x="7008000" y="1914533"/>
            <a:ext cx="100793" cy="10079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strella: 5 puntas 22">
            <a:extLst>
              <a:ext uri="{FF2B5EF4-FFF2-40B4-BE49-F238E27FC236}">
                <a16:creationId xmlns:a16="http://schemas.microsoft.com/office/drawing/2014/main" id="{BD0CA26E-89A0-AECD-8B0D-AD1701C4D27F}"/>
              </a:ext>
            </a:extLst>
          </p:cNvPr>
          <p:cNvSpPr/>
          <p:nvPr/>
        </p:nvSpPr>
        <p:spPr>
          <a:xfrm rot="19398231">
            <a:off x="1967696" y="3529353"/>
            <a:ext cx="187194" cy="187194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strella: 5 puntas 23">
            <a:extLst>
              <a:ext uri="{FF2B5EF4-FFF2-40B4-BE49-F238E27FC236}">
                <a16:creationId xmlns:a16="http://schemas.microsoft.com/office/drawing/2014/main" id="{2DB77AFD-B90F-D221-21D8-2B5317BB4BDC}"/>
              </a:ext>
            </a:extLst>
          </p:cNvPr>
          <p:cNvSpPr/>
          <p:nvPr/>
        </p:nvSpPr>
        <p:spPr>
          <a:xfrm rot="19398231">
            <a:off x="3453423" y="3529353"/>
            <a:ext cx="187194" cy="187194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strella: 5 puntas 24">
            <a:extLst>
              <a:ext uri="{FF2B5EF4-FFF2-40B4-BE49-F238E27FC236}">
                <a16:creationId xmlns:a16="http://schemas.microsoft.com/office/drawing/2014/main" id="{FDB0A1FE-5C32-2096-56BD-A94274C00E96}"/>
              </a:ext>
            </a:extLst>
          </p:cNvPr>
          <p:cNvSpPr/>
          <p:nvPr/>
        </p:nvSpPr>
        <p:spPr>
          <a:xfrm rot="19398231">
            <a:off x="3061082" y="3529354"/>
            <a:ext cx="187194" cy="187194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strella: 5 puntas 25">
            <a:extLst>
              <a:ext uri="{FF2B5EF4-FFF2-40B4-BE49-F238E27FC236}">
                <a16:creationId xmlns:a16="http://schemas.microsoft.com/office/drawing/2014/main" id="{8BC05308-A8A1-4927-22E8-4DE2CE9A2E59}"/>
              </a:ext>
            </a:extLst>
          </p:cNvPr>
          <p:cNvSpPr/>
          <p:nvPr/>
        </p:nvSpPr>
        <p:spPr>
          <a:xfrm rot="19398231">
            <a:off x="4546809" y="3529353"/>
            <a:ext cx="187194" cy="187194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strella: 5 puntas 26">
            <a:extLst>
              <a:ext uri="{FF2B5EF4-FFF2-40B4-BE49-F238E27FC236}">
                <a16:creationId xmlns:a16="http://schemas.microsoft.com/office/drawing/2014/main" id="{AA7CE92A-3783-914E-0837-58BC87AA0358}"/>
              </a:ext>
            </a:extLst>
          </p:cNvPr>
          <p:cNvSpPr/>
          <p:nvPr/>
        </p:nvSpPr>
        <p:spPr>
          <a:xfrm rot="19398231">
            <a:off x="6298505" y="3529354"/>
            <a:ext cx="187194" cy="187194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0403C73-12CE-B0F0-9513-D7E36E33012A}"/>
              </a:ext>
            </a:extLst>
          </p:cNvPr>
          <p:cNvSpPr txBox="1"/>
          <p:nvPr/>
        </p:nvSpPr>
        <p:spPr>
          <a:xfrm>
            <a:off x="2593046" y="2502238"/>
            <a:ext cx="473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(2,1)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A392329-F74B-8C18-2DCD-D34A8A195AD4}"/>
              </a:ext>
            </a:extLst>
          </p:cNvPr>
          <p:cNvSpPr txBox="1"/>
          <p:nvPr/>
        </p:nvSpPr>
        <p:spPr>
          <a:xfrm>
            <a:off x="3609446" y="1486936"/>
            <a:ext cx="473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(3,4)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AA517F7-690D-D14F-B11A-A9AA1DA5388A}"/>
              </a:ext>
            </a:extLst>
          </p:cNvPr>
          <p:cNvSpPr txBox="1"/>
          <p:nvPr/>
        </p:nvSpPr>
        <p:spPr>
          <a:xfrm>
            <a:off x="5338646" y="2135672"/>
            <a:ext cx="473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(4,3)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78316A8-53F0-216C-C56A-CC0E10C34DD4}"/>
              </a:ext>
            </a:extLst>
          </p:cNvPr>
          <p:cNvSpPr txBox="1"/>
          <p:nvPr/>
        </p:nvSpPr>
        <p:spPr>
          <a:xfrm>
            <a:off x="6821846" y="1602822"/>
            <a:ext cx="473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(5,4)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2536C0F-32DF-8A76-06FC-D9F0D0573C10}"/>
              </a:ext>
            </a:extLst>
          </p:cNvPr>
          <p:cNvSpPr txBox="1"/>
          <p:nvPr/>
        </p:nvSpPr>
        <p:spPr>
          <a:xfrm>
            <a:off x="1824743" y="3839836"/>
            <a:ext cx="473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(1,?)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0E1B24D-A596-2FA4-CE44-6C959EF1B9EB}"/>
              </a:ext>
            </a:extLst>
          </p:cNvPr>
          <p:cNvSpPr txBox="1"/>
          <p:nvPr/>
        </p:nvSpPr>
        <p:spPr>
          <a:xfrm>
            <a:off x="2829595" y="3833670"/>
            <a:ext cx="595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(7/3,?)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11CF8F2-7C46-332B-AF0C-7CAB935819AA}"/>
              </a:ext>
            </a:extLst>
          </p:cNvPr>
          <p:cNvSpPr txBox="1"/>
          <p:nvPr/>
        </p:nvSpPr>
        <p:spPr>
          <a:xfrm>
            <a:off x="3316522" y="3833670"/>
            <a:ext cx="595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(8/3,?)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96ABF4D-B2F5-B813-D3BB-28062ED7683B}"/>
              </a:ext>
            </a:extLst>
          </p:cNvPr>
          <p:cNvSpPr txBox="1"/>
          <p:nvPr/>
        </p:nvSpPr>
        <p:spPr>
          <a:xfrm>
            <a:off x="4342670" y="3833669"/>
            <a:ext cx="595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(3.5,?)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30C15EA-1797-17F3-6E3F-6B4410DB1C8C}"/>
              </a:ext>
            </a:extLst>
          </p:cNvPr>
          <p:cNvSpPr txBox="1"/>
          <p:nvPr/>
        </p:nvSpPr>
        <p:spPr>
          <a:xfrm>
            <a:off x="6218116" y="3833669"/>
            <a:ext cx="5954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(4.5,?)</a:t>
            </a: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8BB4A4F-0140-F9BC-BCEE-405833C92C17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2829597" y="2879360"/>
            <a:ext cx="0" cy="195764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4A4C21DF-EE47-3282-D9A4-C1EA218EDFA5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3845995" y="1964929"/>
            <a:ext cx="2" cy="287207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8AAD91F-FC79-6740-5234-589EA1481132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5575197" y="2578947"/>
            <a:ext cx="15599" cy="225805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8BADE1F4-8201-08E0-AE6B-B7623613C2B0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7058397" y="2015326"/>
            <a:ext cx="15599" cy="282167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88D1010A-009B-F0DC-C729-3D0CD37E8233}"/>
              </a:ext>
            </a:extLst>
          </p:cNvPr>
          <p:cNvGrpSpPr/>
          <p:nvPr/>
        </p:nvGrpSpPr>
        <p:grpSpPr>
          <a:xfrm>
            <a:off x="683992" y="4323227"/>
            <a:ext cx="7185248" cy="497909"/>
            <a:chOff x="683992" y="4323227"/>
            <a:chExt cx="7185248" cy="497909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A48BF5C1-96F3-F207-0492-9F73E77D3CE0}"/>
                </a:ext>
              </a:extLst>
            </p:cNvPr>
            <p:cNvSpPr txBox="1"/>
            <p:nvPr/>
          </p:nvSpPr>
          <p:spPr>
            <a:xfrm>
              <a:off x="1862416" y="4328400"/>
              <a:ext cx="312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1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3D7A002F-67C1-412E-C6FE-96782E9E57B6}"/>
                </a:ext>
              </a:extLst>
            </p:cNvPr>
            <p:cNvSpPr txBox="1"/>
            <p:nvPr/>
          </p:nvSpPr>
          <p:spPr>
            <a:xfrm>
              <a:off x="2957636" y="4359471"/>
              <a:ext cx="312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2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BD851414-26A5-4829-E695-3C0EC20D7946}"/>
                </a:ext>
              </a:extLst>
            </p:cNvPr>
            <p:cNvSpPr txBox="1"/>
            <p:nvPr/>
          </p:nvSpPr>
          <p:spPr>
            <a:xfrm>
              <a:off x="4414730" y="4323228"/>
              <a:ext cx="312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3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29A1643D-C084-E950-A854-64A3064037C1}"/>
                </a:ext>
              </a:extLst>
            </p:cNvPr>
            <p:cNvSpPr txBox="1"/>
            <p:nvPr/>
          </p:nvSpPr>
          <p:spPr>
            <a:xfrm>
              <a:off x="6227852" y="4323228"/>
              <a:ext cx="312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4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218BE951-CFF3-C86B-7AC5-B19B8D427DF1}"/>
                </a:ext>
              </a:extLst>
            </p:cNvPr>
            <p:cNvSpPr txBox="1"/>
            <p:nvPr/>
          </p:nvSpPr>
          <p:spPr>
            <a:xfrm>
              <a:off x="3394136" y="4359470"/>
              <a:ext cx="312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2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8842159-1FB8-8BA6-8038-2C6FDBFD635A}"/>
                </a:ext>
              </a:extLst>
            </p:cNvPr>
            <p:cNvSpPr txBox="1"/>
            <p:nvPr/>
          </p:nvSpPr>
          <p:spPr>
            <a:xfrm>
              <a:off x="683992" y="4323227"/>
              <a:ext cx="713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K=[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0EA331E6-BF0B-D9A6-AA0F-A90FB9F288A9}"/>
                </a:ext>
              </a:extLst>
            </p:cNvPr>
            <p:cNvSpPr txBox="1"/>
            <p:nvPr/>
          </p:nvSpPr>
          <p:spPr>
            <a:xfrm>
              <a:off x="7556400" y="4323227"/>
              <a:ext cx="312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/>
                <a:t>]</a:t>
              </a:r>
            </a:p>
          </p:txBody>
        </p:sp>
      </p:grp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58CF46-25B6-5F3D-F5E6-1CD5C3F55EE6}"/>
              </a:ext>
            </a:extLst>
          </p:cNvPr>
          <p:cNvCxnSpPr>
            <a:cxnSpLocks/>
            <a:stCxn id="18" idx="7"/>
            <a:endCxn id="19" idx="2"/>
          </p:cNvCxnSpPr>
          <p:nvPr/>
        </p:nvCxnSpPr>
        <p:spPr>
          <a:xfrm flipV="1">
            <a:off x="2865232" y="1914533"/>
            <a:ext cx="930368" cy="8787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8CA61FA-20DB-39FE-D58D-5ADA4992FD5A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1531051" y="2864599"/>
            <a:ext cx="1262910" cy="11062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78325285-FFBD-AD2B-B211-F8659E23F7BC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3896393" y="1914533"/>
            <a:ext cx="1628407" cy="6140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B5693CB4-EAD7-8174-2A26-9E019522B517}"/>
              </a:ext>
            </a:extLst>
          </p:cNvPr>
          <p:cNvCxnSpPr>
            <a:cxnSpLocks/>
            <a:stCxn id="21" idx="2"/>
            <a:endCxn id="20" idx="6"/>
          </p:cNvCxnSpPr>
          <p:nvPr/>
        </p:nvCxnSpPr>
        <p:spPr>
          <a:xfrm flipH="1">
            <a:off x="5625593" y="1964930"/>
            <a:ext cx="1382407" cy="5636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3ED619C-344A-C179-8D0D-63AC67D80E59}"/>
              </a:ext>
            </a:extLst>
          </p:cNvPr>
          <p:cNvSpPr txBox="1"/>
          <p:nvPr/>
        </p:nvSpPr>
        <p:spPr>
          <a:xfrm>
            <a:off x="1739993" y="2735142"/>
            <a:ext cx="907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Slope A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25C48BA-1E45-0DA6-E367-1083076700D2}"/>
              </a:ext>
            </a:extLst>
          </p:cNvPr>
          <p:cNvSpPr txBox="1"/>
          <p:nvPr/>
        </p:nvSpPr>
        <p:spPr>
          <a:xfrm>
            <a:off x="2798868" y="1881700"/>
            <a:ext cx="907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Slope B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094B401C-4B1E-C668-FF8A-F84F3F257FAF}"/>
              </a:ext>
            </a:extLst>
          </p:cNvPr>
          <p:cNvSpPr txBox="1"/>
          <p:nvPr/>
        </p:nvSpPr>
        <p:spPr>
          <a:xfrm>
            <a:off x="5865651" y="1771172"/>
            <a:ext cx="907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Slope D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EBCC9929-909C-5966-7AC7-C35F80B10A96}"/>
              </a:ext>
            </a:extLst>
          </p:cNvPr>
          <p:cNvSpPr txBox="1"/>
          <p:nvPr/>
        </p:nvSpPr>
        <p:spPr>
          <a:xfrm>
            <a:off x="4315353" y="1811040"/>
            <a:ext cx="907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Slope C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BDED476E-A1A9-6CD7-A9BB-046F7B00ED9F}"/>
              </a:ext>
            </a:extLst>
          </p:cNvPr>
          <p:cNvSpPr txBox="1"/>
          <p:nvPr/>
        </p:nvSpPr>
        <p:spPr>
          <a:xfrm>
            <a:off x="7584646" y="3469061"/>
            <a:ext cx="355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X</a:t>
            </a:r>
            <a:endParaRPr lang="en-GB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B471FC12-5B9D-B5E9-399D-CA12DEEFB510}"/>
              </a:ext>
            </a:extLst>
          </p:cNvPr>
          <p:cNvSpPr txBox="1"/>
          <p:nvPr/>
        </p:nvSpPr>
        <p:spPr>
          <a:xfrm>
            <a:off x="1232182" y="1425380"/>
            <a:ext cx="355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Y</a:t>
            </a:r>
            <a:endParaRPr lang="en-GB" dirty="0"/>
          </a:p>
        </p:txBody>
      </p:sp>
      <p:sp>
        <p:nvSpPr>
          <p:cNvPr id="10" name="Google Shape;11;p1">
            <a:extLst>
              <a:ext uri="{FF2B5EF4-FFF2-40B4-BE49-F238E27FC236}">
                <a16:creationId xmlns:a16="http://schemas.microsoft.com/office/drawing/2014/main" id="{E6D67509-F85B-625E-14F0-4850E9B2276C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31-33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9169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1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1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5" grpId="0"/>
      <p:bldP spid="36" grpId="0"/>
      <p:bldP spid="37" grpId="0"/>
      <p:bldP spid="38" grpId="0"/>
      <p:bldP spid="50" grpId="0"/>
      <p:bldP spid="52" grpId="0"/>
      <p:bldP spid="53" grpId="0"/>
      <p:bldP spid="59" grpId="0"/>
      <p:bldP spid="63" grpId="0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A8EF313-836C-CED7-40B8-BBED24FE9A63}"/>
              </a:ext>
            </a:extLst>
          </p:cNvPr>
          <p:cNvGrpSpPr/>
          <p:nvPr/>
        </p:nvGrpSpPr>
        <p:grpSpPr>
          <a:xfrm>
            <a:off x="1799033" y="1296051"/>
            <a:ext cx="1844381" cy="3540952"/>
            <a:chOff x="849422" y="1387057"/>
            <a:chExt cx="1844381" cy="3540952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D60D1379-18DE-43D8-55B9-91669D179B2E}"/>
                </a:ext>
              </a:extLst>
            </p:cNvPr>
            <p:cNvSpPr txBox="1"/>
            <p:nvPr/>
          </p:nvSpPr>
          <p:spPr>
            <a:xfrm>
              <a:off x="849422" y="1387057"/>
              <a:ext cx="692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K=[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82536C0F-32DF-8A76-06FC-D9F0D0573C10}"/>
                </a:ext>
              </a:extLst>
            </p:cNvPr>
            <p:cNvSpPr txBox="1"/>
            <p:nvPr/>
          </p:nvSpPr>
          <p:spPr>
            <a:xfrm>
              <a:off x="2098330" y="2022299"/>
              <a:ext cx="4730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(1,?)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0E1B24D-A596-2FA4-CE44-6C959EF1B9EB}"/>
                </a:ext>
              </a:extLst>
            </p:cNvPr>
            <p:cNvSpPr txBox="1"/>
            <p:nvPr/>
          </p:nvSpPr>
          <p:spPr>
            <a:xfrm>
              <a:off x="2098330" y="2529778"/>
              <a:ext cx="595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(7/3,?)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011CF8F2-7C46-332B-AF0C-7CAB935819AA}"/>
                </a:ext>
              </a:extLst>
            </p:cNvPr>
            <p:cNvSpPr txBox="1"/>
            <p:nvPr/>
          </p:nvSpPr>
          <p:spPr>
            <a:xfrm>
              <a:off x="2098331" y="3078333"/>
              <a:ext cx="595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(8/3,?)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696ABF4D-B2F5-B813-D3BB-28062ED7683B}"/>
                </a:ext>
              </a:extLst>
            </p:cNvPr>
            <p:cNvSpPr txBox="1"/>
            <p:nvPr/>
          </p:nvSpPr>
          <p:spPr>
            <a:xfrm>
              <a:off x="2098332" y="3626888"/>
              <a:ext cx="595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(3.5,?)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B30C15EA-1797-17F3-6E3F-6B4410DB1C8C}"/>
                </a:ext>
              </a:extLst>
            </p:cNvPr>
            <p:cNvSpPr txBox="1"/>
            <p:nvPr/>
          </p:nvSpPr>
          <p:spPr>
            <a:xfrm>
              <a:off x="2098332" y="4257477"/>
              <a:ext cx="5954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(4.5,?)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A48BF5C1-96F3-F207-0492-9F73E77D3CE0}"/>
                </a:ext>
              </a:extLst>
            </p:cNvPr>
            <p:cNvSpPr txBox="1"/>
            <p:nvPr/>
          </p:nvSpPr>
          <p:spPr>
            <a:xfrm>
              <a:off x="1392096" y="1860626"/>
              <a:ext cx="312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1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3D7A002F-67C1-412E-C6FE-96782E9E57B6}"/>
                </a:ext>
              </a:extLst>
            </p:cNvPr>
            <p:cNvSpPr txBox="1"/>
            <p:nvPr/>
          </p:nvSpPr>
          <p:spPr>
            <a:xfrm>
              <a:off x="1392096" y="2433325"/>
              <a:ext cx="312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2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BD851414-26A5-4829-E695-3C0EC20D7946}"/>
                </a:ext>
              </a:extLst>
            </p:cNvPr>
            <p:cNvSpPr txBox="1"/>
            <p:nvPr/>
          </p:nvSpPr>
          <p:spPr>
            <a:xfrm>
              <a:off x="1386853" y="3543311"/>
              <a:ext cx="312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3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29A1643D-C084-E950-A854-64A3064037C1}"/>
                </a:ext>
              </a:extLst>
            </p:cNvPr>
            <p:cNvSpPr txBox="1"/>
            <p:nvPr/>
          </p:nvSpPr>
          <p:spPr>
            <a:xfrm>
              <a:off x="1386853" y="4160033"/>
              <a:ext cx="312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4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218BE951-CFF3-C86B-7AC5-B19B8D427DF1}"/>
                </a:ext>
              </a:extLst>
            </p:cNvPr>
            <p:cNvSpPr txBox="1"/>
            <p:nvPr/>
          </p:nvSpPr>
          <p:spPr>
            <a:xfrm>
              <a:off x="1386853" y="2970612"/>
              <a:ext cx="312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2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4509C76-1D36-CC17-6A7F-9823C3945DE5}"/>
                </a:ext>
              </a:extLst>
            </p:cNvPr>
            <p:cNvSpPr txBox="1"/>
            <p:nvPr/>
          </p:nvSpPr>
          <p:spPr>
            <a:xfrm>
              <a:off x="1686355" y="4527899"/>
              <a:ext cx="312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/>
                <a:t>]</a:t>
              </a:r>
            </a:p>
          </p:txBody>
        </p:sp>
      </p:grpSp>
      <p:sp>
        <p:nvSpPr>
          <p:cNvPr id="8" name="Cerrar llave 7">
            <a:extLst>
              <a:ext uri="{FF2B5EF4-FFF2-40B4-BE49-F238E27FC236}">
                <a16:creationId xmlns:a16="http://schemas.microsoft.com/office/drawing/2014/main" id="{049E16EF-BC8F-E268-968C-ECAE92245BFF}"/>
              </a:ext>
            </a:extLst>
          </p:cNvPr>
          <p:cNvSpPr/>
          <p:nvPr/>
        </p:nvSpPr>
        <p:spPr>
          <a:xfrm>
            <a:off x="3758268" y="2458185"/>
            <a:ext cx="175260" cy="797475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26399152-6A4E-8F6F-AD2F-FB99E93868FD}"/>
              </a:ext>
            </a:extLst>
          </p:cNvPr>
          <p:cNvSpPr/>
          <p:nvPr/>
        </p:nvSpPr>
        <p:spPr>
          <a:xfrm>
            <a:off x="3758268" y="1884662"/>
            <a:ext cx="175260" cy="318534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134BE042-AE4B-18F7-ADD4-A22A4AFFB3E5}"/>
              </a:ext>
            </a:extLst>
          </p:cNvPr>
          <p:cNvSpPr/>
          <p:nvPr/>
        </p:nvSpPr>
        <p:spPr>
          <a:xfrm>
            <a:off x="3758268" y="3510649"/>
            <a:ext cx="175260" cy="318534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E79C36B2-49C3-8A95-9156-E41743EB4088}"/>
              </a:ext>
            </a:extLst>
          </p:cNvPr>
          <p:cNvSpPr/>
          <p:nvPr/>
        </p:nvSpPr>
        <p:spPr>
          <a:xfrm>
            <a:off x="3758268" y="4166471"/>
            <a:ext cx="175260" cy="318534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5AF781D-176A-0AEF-92D1-94F4308E6968}"/>
              </a:ext>
            </a:extLst>
          </p:cNvPr>
          <p:cNvSpPr txBox="1"/>
          <p:nvPr/>
        </p:nvSpPr>
        <p:spPr>
          <a:xfrm>
            <a:off x="4405281" y="1900514"/>
            <a:ext cx="223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Evaluate using slope 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BB1F4D8-734E-7DDD-B983-44FC6FA44FC0}"/>
              </a:ext>
            </a:extLst>
          </p:cNvPr>
          <p:cNvSpPr txBox="1"/>
          <p:nvPr/>
        </p:nvSpPr>
        <p:spPr>
          <a:xfrm>
            <a:off x="4405281" y="2679550"/>
            <a:ext cx="223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Evaluate using slope B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AFA2A8-F8C5-D0FB-0684-748D96207704}"/>
              </a:ext>
            </a:extLst>
          </p:cNvPr>
          <p:cNvSpPr txBox="1"/>
          <p:nvPr/>
        </p:nvSpPr>
        <p:spPr>
          <a:xfrm>
            <a:off x="4405281" y="3516027"/>
            <a:ext cx="223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Evaluate using slope C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57008D8-D619-0B03-4D34-74C987DDB1E6}"/>
              </a:ext>
            </a:extLst>
          </p:cNvPr>
          <p:cNvSpPr txBox="1"/>
          <p:nvPr/>
        </p:nvSpPr>
        <p:spPr>
          <a:xfrm>
            <a:off x="4405281" y="4161360"/>
            <a:ext cx="223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Evaluate using slope C</a:t>
            </a:r>
          </a:p>
        </p:txBody>
      </p:sp>
      <p:sp>
        <p:nvSpPr>
          <p:cNvPr id="5" name="Google Shape;11;p1">
            <a:extLst>
              <a:ext uri="{FF2B5EF4-FFF2-40B4-BE49-F238E27FC236}">
                <a16:creationId xmlns:a16="http://schemas.microsoft.com/office/drawing/2014/main" id="{34EF29CF-37A3-B4CA-B652-3918117B7611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31-33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7995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6" grpId="0"/>
      <p:bldP spid="17" grpId="0"/>
      <p:bldP spid="2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b="1" dirty="0">
                <a:latin typeface="+mn-lt"/>
              </a:rPr>
              <a:t>Introduction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State of the art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/>
              <a:t>Previous Work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/>
              <a:t>Software Development</a:t>
            </a:r>
            <a:endParaRPr lang="en-GB" b="1" dirty="0">
              <a:latin typeface="+mn-lt"/>
            </a:endParaRP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Software Description</a:t>
            </a:r>
          </a:p>
          <a:p>
            <a:pPr lvl="1">
              <a:buAutoNum type="arabicPeriod"/>
            </a:pPr>
            <a:r>
              <a:rPr lang="en-GB" dirty="0"/>
              <a:t>Linear Systems</a:t>
            </a:r>
          </a:p>
          <a:p>
            <a:pPr lvl="1">
              <a:buAutoNum type="arabicPeriod"/>
            </a:pPr>
            <a:r>
              <a:rPr lang="en-GB" dirty="0"/>
              <a:t>Interpolation</a:t>
            </a:r>
          </a:p>
          <a:p>
            <a:pPr lvl="1">
              <a:buAutoNum type="arabicPeriod"/>
            </a:pPr>
            <a:r>
              <a:rPr lang="en-GB" dirty="0"/>
              <a:t>Non-Linear Equation Solver</a:t>
            </a:r>
          </a:p>
          <a:p>
            <a:pPr lvl="1">
              <a:buAutoNum type="arabicPeriod"/>
            </a:pPr>
            <a:r>
              <a:rPr lang="en-GB" dirty="0"/>
              <a:t>Least Squares</a:t>
            </a:r>
          </a:p>
          <a:p>
            <a:pPr lvl="1">
              <a:buAutoNum type="arabicPeriod"/>
            </a:pPr>
            <a:r>
              <a:rPr lang="en-GB" dirty="0"/>
              <a:t>Random Number Generator</a:t>
            </a: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Ending Remarks</a:t>
            </a:r>
            <a:endParaRPr b="1" dirty="0">
              <a:latin typeface="+mn-lt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EA0D318-9DE3-AFEC-83D5-8E5768D7563D}"/>
              </a:ext>
            </a:extLst>
          </p:cNvPr>
          <p:cNvGrpSpPr/>
          <p:nvPr/>
        </p:nvGrpSpPr>
        <p:grpSpPr>
          <a:xfrm>
            <a:off x="4325223" y="1589783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57EA8B3-436F-BA00-879B-AF606A2053E4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535C626-5368-A1DB-16B6-699ECDE905BD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List Comprehension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35A130-2DDD-9FFB-54E2-911105EA5601}"/>
              </a:ext>
            </a:extLst>
          </p:cNvPr>
          <p:cNvGrpSpPr/>
          <p:nvPr/>
        </p:nvGrpSpPr>
        <p:grpSpPr>
          <a:xfrm>
            <a:off x="4325223" y="3254188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6A3F4BF-3711-CC20-613C-040AC1D15F63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D96539C-1038-54B7-51BA-569614D7875F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Fancy Indexing</a:t>
              </a:r>
            </a:p>
          </p:txBody>
        </p:sp>
      </p:grp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F24183E-15CE-0A69-A6A2-7215E20FC0A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09613" y="2841209"/>
            <a:ext cx="1915610" cy="688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0CA452C2-06FE-571C-47E8-5CBF695E2D5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409613" y="1865021"/>
            <a:ext cx="1915610" cy="8979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96F48ED0-D93B-B69B-3654-D54E7EB0011E}"/>
              </a:ext>
            </a:extLst>
          </p:cNvPr>
          <p:cNvGrpSpPr/>
          <p:nvPr/>
        </p:nvGrpSpPr>
        <p:grpSpPr>
          <a:xfrm>
            <a:off x="3614195" y="1842161"/>
            <a:ext cx="1915610" cy="1916378"/>
            <a:chOff x="2105153" y="1880331"/>
            <a:chExt cx="1607294" cy="1607938"/>
          </a:xfrm>
        </p:grpSpPr>
        <p:sp>
          <p:nvSpPr>
            <p:cNvPr id="4" name="Arco de bloque 3">
              <a:extLst>
                <a:ext uri="{FF2B5EF4-FFF2-40B4-BE49-F238E27FC236}">
                  <a16:creationId xmlns:a16="http://schemas.microsoft.com/office/drawing/2014/main" id="{B9A4EEA6-A182-CC50-8286-5C244E4478F9}"/>
                </a:ext>
              </a:extLst>
            </p:cNvPr>
            <p:cNvSpPr/>
            <p:nvPr/>
          </p:nvSpPr>
          <p:spPr>
            <a:xfrm>
              <a:off x="2105153" y="1880331"/>
              <a:ext cx="1607294" cy="1607938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1B2A1EC-4750-4974-5970-794D13EB6459}"/>
                </a:ext>
              </a:extLst>
            </p:cNvPr>
            <p:cNvGrpSpPr/>
            <p:nvPr/>
          </p:nvGrpSpPr>
          <p:grpSpPr>
            <a:xfrm>
              <a:off x="2389020" y="2473610"/>
              <a:ext cx="1039559" cy="519655"/>
              <a:chOff x="1496979" y="3120305"/>
              <a:chExt cx="1039559" cy="519655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4B52132-869E-3031-1527-CDF492D404E6}"/>
                  </a:ext>
                </a:extLst>
              </p:cNvPr>
              <p:cNvSpPr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11364A5-1EDD-9805-81B7-7963CBF50C4E}"/>
                  </a:ext>
                </a:extLst>
              </p:cNvPr>
              <p:cNvSpPr txBox="1"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100" kern="1200" dirty="0"/>
                  <a:t>Evaluate the mesh points</a:t>
                </a:r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290F25-601C-23A7-6D92-522AF91BEA6C}"/>
              </a:ext>
            </a:extLst>
          </p:cNvPr>
          <p:cNvSpPr txBox="1"/>
          <p:nvPr/>
        </p:nvSpPr>
        <p:spPr>
          <a:xfrm>
            <a:off x="4425942" y="2212550"/>
            <a:ext cx="47333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 = [ y[k[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(d[k[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(c[k[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b[k[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 for 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 range(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(u)) ]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BA12DC-1D1B-6D55-9E2E-979F2F5929BC}"/>
              </a:ext>
            </a:extLst>
          </p:cNvPr>
          <p:cNvSpPr txBox="1"/>
          <p:nvPr/>
        </p:nvSpPr>
        <p:spPr>
          <a:xfrm>
            <a:off x="4587242" y="3940643"/>
            <a:ext cx="289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v = y[k] + s * (d[k] + s * (c[k] + s * b[k]))</a:t>
            </a:r>
          </a:p>
        </p:txBody>
      </p:sp>
      <p:sp>
        <p:nvSpPr>
          <p:cNvPr id="10" name="Google Shape;11;p1">
            <a:extLst>
              <a:ext uri="{FF2B5EF4-FFF2-40B4-BE49-F238E27FC236}">
                <a16:creationId xmlns:a16="http://schemas.microsoft.com/office/drawing/2014/main" id="{CD10EAC3-6678-370F-C4F0-8FD038D35885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31-33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9509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33924 0.001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2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EA0D318-9DE3-AFEC-83D5-8E5768D7563D}"/>
              </a:ext>
            </a:extLst>
          </p:cNvPr>
          <p:cNvGrpSpPr/>
          <p:nvPr/>
        </p:nvGrpSpPr>
        <p:grpSpPr>
          <a:xfrm>
            <a:off x="4325223" y="1589783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57EA8B3-436F-BA00-879B-AF606A2053E4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535C626-5368-A1DB-16B6-699ECDE905BD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List Comprehension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35A130-2DDD-9FFB-54E2-911105EA5601}"/>
              </a:ext>
            </a:extLst>
          </p:cNvPr>
          <p:cNvGrpSpPr/>
          <p:nvPr/>
        </p:nvGrpSpPr>
        <p:grpSpPr>
          <a:xfrm>
            <a:off x="4325223" y="3254188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6A3F4BF-3711-CC20-613C-040AC1D15F63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D96539C-1038-54B7-51BA-569614D7875F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Fancy Indexing</a:t>
              </a:r>
            </a:p>
          </p:txBody>
        </p:sp>
      </p:grp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F24183E-15CE-0A69-A6A2-7215E20FC0A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09613" y="2841209"/>
            <a:ext cx="1915610" cy="688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0CA452C2-06FE-571C-47E8-5CBF695E2D5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409613" y="1865021"/>
            <a:ext cx="1915610" cy="8979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96F48ED0-D93B-B69B-3654-D54E7EB0011E}"/>
              </a:ext>
            </a:extLst>
          </p:cNvPr>
          <p:cNvGrpSpPr/>
          <p:nvPr/>
        </p:nvGrpSpPr>
        <p:grpSpPr>
          <a:xfrm>
            <a:off x="604775" y="1804793"/>
            <a:ext cx="1915610" cy="1916378"/>
            <a:chOff x="2105153" y="1880331"/>
            <a:chExt cx="1607294" cy="1607938"/>
          </a:xfrm>
        </p:grpSpPr>
        <p:sp>
          <p:nvSpPr>
            <p:cNvPr id="4" name="Arco de bloque 3">
              <a:extLst>
                <a:ext uri="{FF2B5EF4-FFF2-40B4-BE49-F238E27FC236}">
                  <a16:creationId xmlns:a16="http://schemas.microsoft.com/office/drawing/2014/main" id="{B9A4EEA6-A182-CC50-8286-5C244E4478F9}"/>
                </a:ext>
              </a:extLst>
            </p:cNvPr>
            <p:cNvSpPr/>
            <p:nvPr/>
          </p:nvSpPr>
          <p:spPr>
            <a:xfrm>
              <a:off x="2105153" y="1880331"/>
              <a:ext cx="1607294" cy="1607938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1B2A1EC-4750-4974-5970-794D13EB6459}"/>
                </a:ext>
              </a:extLst>
            </p:cNvPr>
            <p:cNvGrpSpPr/>
            <p:nvPr/>
          </p:nvGrpSpPr>
          <p:grpSpPr>
            <a:xfrm>
              <a:off x="2389020" y="2473610"/>
              <a:ext cx="1039559" cy="519655"/>
              <a:chOff x="1496979" y="3120305"/>
              <a:chExt cx="1039559" cy="519655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4B52132-869E-3031-1527-CDF492D404E6}"/>
                  </a:ext>
                </a:extLst>
              </p:cNvPr>
              <p:cNvSpPr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11364A5-1EDD-9805-81B7-7963CBF50C4E}"/>
                  </a:ext>
                </a:extLst>
              </p:cNvPr>
              <p:cNvSpPr txBox="1"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100" kern="1200"/>
                  <a:t>Evaluate the mesh points</a:t>
                </a:r>
                <a:endParaRPr lang="en-GB" sz="1100" kern="1200" dirty="0"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290F25-601C-23A7-6D92-522AF91BEA6C}"/>
              </a:ext>
            </a:extLst>
          </p:cNvPr>
          <p:cNvSpPr txBox="1"/>
          <p:nvPr/>
        </p:nvSpPr>
        <p:spPr>
          <a:xfrm>
            <a:off x="4425942" y="2212550"/>
            <a:ext cx="47333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 = [ y[k[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(d[k[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(c[k[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b[k[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 for 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 range(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(u)) ]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BA12DC-1D1B-6D55-9E2E-979F2F5929BC}"/>
              </a:ext>
            </a:extLst>
          </p:cNvPr>
          <p:cNvSpPr txBox="1"/>
          <p:nvPr/>
        </p:nvSpPr>
        <p:spPr>
          <a:xfrm>
            <a:off x="4587242" y="3940643"/>
            <a:ext cx="289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v = y[k] + s * (d[k] + s * (c[k] + s * b[k]))</a:t>
            </a:r>
          </a:p>
        </p:txBody>
      </p:sp>
      <p:sp>
        <p:nvSpPr>
          <p:cNvPr id="10" name="Google Shape;11;p1">
            <a:extLst>
              <a:ext uri="{FF2B5EF4-FFF2-40B4-BE49-F238E27FC236}">
                <a16:creationId xmlns:a16="http://schemas.microsoft.com/office/drawing/2014/main" id="{8BEBA21E-0593-54ED-AA7D-7597901F1057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31-33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1247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C87932-F39E-7995-03A0-5ACE7875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39996" y="463994"/>
            <a:ext cx="4833196" cy="403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80AC32-B796-01A8-4386-8A9AE96B4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659996"/>
                  </p:ext>
                </p:extLst>
              </p:nvPr>
            </p:nvGraphicFramePr>
            <p:xfrm>
              <a:off x="169036" y="2009694"/>
              <a:ext cx="3501063" cy="1064895"/>
            </p:xfrm>
            <a:graphic>
              <a:graphicData uri="http://schemas.openxmlformats.org/drawingml/2006/table">
                <a:tbl>
                  <a:tblPr firstRow="1" bandRow="1">
                    <a:tableStyleId>{69CEE830-7C03-4A64-90B6-0ABF847AF542}</a:tableStyleId>
                  </a:tblPr>
                  <a:tblGrid>
                    <a:gridCol w="2126489">
                      <a:extLst>
                        <a:ext uri="{9D8B030D-6E8A-4147-A177-3AD203B41FA5}">
                          <a16:colId xmlns:a16="http://schemas.microsoft.com/office/drawing/2014/main" val="1533054766"/>
                        </a:ext>
                      </a:extLst>
                    </a:gridCol>
                    <a:gridCol w="1374574">
                      <a:extLst>
                        <a:ext uri="{9D8B030D-6E8A-4147-A177-3AD203B41FA5}">
                          <a16:colId xmlns:a16="http://schemas.microsoft.com/office/drawing/2014/main" val="180892596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GB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a:t>Slope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843534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1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List Comprehension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2.0237⋅</m:t>
                                </m:r>
                                <m:sSup>
                                  <m:sSupPr>
                                    <m:ctrlP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3083451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77B4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Fancy Indexing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3.4812⋅</m:t>
                                </m:r>
                                <m:sSup>
                                  <m:sSupPr>
                                    <m:ctrlP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dirty="0"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93087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80AC32-B796-01A8-4386-8A9AE96B4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659996"/>
                  </p:ext>
                </p:extLst>
              </p:nvPr>
            </p:nvGraphicFramePr>
            <p:xfrm>
              <a:off x="169036" y="2009694"/>
              <a:ext cx="3501063" cy="1064895"/>
            </p:xfrm>
            <a:graphic>
              <a:graphicData uri="http://schemas.openxmlformats.org/drawingml/2006/table">
                <a:tbl>
                  <a:tblPr firstRow="1" bandRow="1">
                    <a:tableStyleId>{69CEE830-7C03-4A64-90B6-0ABF847AF542}</a:tableStyleId>
                  </a:tblPr>
                  <a:tblGrid>
                    <a:gridCol w="2126489">
                      <a:extLst>
                        <a:ext uri="{9D8B030D-6E8A-4147-A177-3AD203B41FA5}">
                          <a16:colId xmlns:a16="http://schemas.microsoft.com/office/drawing/2014/main" val="1533054766"/>
                        </a:ext>
                      </a:extLst>
                    </a:gridCol>
                    <a:gridCol w="1374574">
                      <a:extLst>
                        <a:ext uri="{9D8B030D-6E8A-4147-A177-3AD203B41FA5}">
                          <a16:colId xmlns:a16="http://schemas.microsoft.com/office/drawing/2014/main" val="1808925961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rtl="0" fontAlgn="ctr"/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GB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a:t>Slope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8435340"/>
                      </a:ext>
                    </a:extLst>
                  </a:tr>
                  <a:tr h="405765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1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List Comprehension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55310" t="-74627" r="-442" b="-1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834515"/>
                      </a:ext>
                    </a:extLst>
                  </a:tr>
                  <a:tr h="405765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77B4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Fancy Indexing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55310" t="-174627" r="-442" b="-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30877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Google Shape;11;p1">
            <a:extLst>
              <a:ext uri="{FF2B5EF4-FFF2-40B4-BE49-F238E27FC236}">
                <a16:creationId xmlns:a16="http://schemas.microsoft.com/office/drawing/2014/main" id="{53F0E0B1-AECF-208B-C496-0BC1549FE8BE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31-33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996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Non-Linear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72C6D2C-007F-07F6-052E-C36A46458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167761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11;p1">
            <a:extLst>
              <a:ext uri="{FF2B5EF4-FFF2-40B4-BE49-F238E27FC236}">
                <a16:creationId xmlns:a16="http://schemas.microsoft.com/office/drawing/2014/main" id="{BF0547A0-8346-98B0-B08D-FE744CFD04A5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34-40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21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Non-Linear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9E0A238-810A-DC75-1739-CC0B692AADBD}"/>
              </a:ext>
            </a:extLst>
          </p:cNvPr>
          <p:cNvGrpSpPr/>
          <p:nvPr/>
        </p:nvGrpSpPr>
        <p:grpSpPr>
          <a:xfrm>
            <a:off x="768494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449C069-6514-0FCE-BF98-E9E5FD1524CB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394F20-0C03-E6D1-E036-D599B0ABF1D0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Original 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D8A7479F-15BC-4E83-4150-DCFC63B2701F}"/>
              </a:ext>
            </a:extLst>
          </p:cNvPr>
          <p:cNvGrpSpPr/>
          <p:nvPr/>
        </p:nvGrpSpPr>
        <p:grpSpPr>
          <a:xfrm>
            <a:off x="3504767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308277C-ADD9-A4B7-FFB6-EEFA9D4C5046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37F5A2D-AEDC-DDB0-B01D-D63DD716C2DB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MATLAB’s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613F481-BC2B-A845-AF96-83AFF4152966}"/>
              </a:ext>
            </a:extLst>
          </p:cNvPr>
          <p:cNvGrpSpPr/>
          <p:nvPr/>
        </p:nvGrpSpPr>
        <p:grpSpPr>
          <a:xfrm>
            <a:off x="6241040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D67EBD6-1073-8D27-D230-F738107D0EC4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C000648-BAB6-67DD-851E-6BBC27BD744D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 err="1"/>
                <a:t>Scipy’s</a:t>
              </a:r>
              <a:br>
                <a:rPr lang="en-GB" sz="2200" kern="1200" dirty="0"/>
              </a:br>
              <a:r>
                <a:rPr lang="en-GB" sz="2200" kern="1200" dirty="0"/>
                <a:t>Brent-Dekker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610FEBE-5C37-D4DD-0F86-4746C44B3403}"/>
              </a:ext>
            </a:extLst>
          </p:cNvPr>
          <p:cNvSpPr txBox="1"/>
          <p:nvPr/>
        </p:nvSpPr>
        <p:spPr>
          <a:xfrm>
            <a:off x="2928093" y="2571750"/>
            <a:ext cx="453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en-GB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7FD07D8-839D-4A28-AD67-78D916E12A34}"/>
              </a:ext>
            </a:extLst>
          </p:cNvPr>
          <p:cNvSpPr txBox="1"/>
          <p:nvPr/>
        </p:nvSpPr>
        <p:spPr>
          <a:xfrm>
            <a:off x="5624188" y="2571750"/>
            <a:ext cx="453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en-GB" dirty="0"/>
          </a:p>
        </p:txBody>
      </p:sp>
      <p:sp>
        <p:nvSpPr>
          <p:cNvPr id="14" name="Google Shape;11;p1">
            <a:extLst>
              <a:ext uri="{FF2B5EF4-FFF2-40B4-BE49-F238E27FC236}">
                <a16:creationId xmlns:a16="http://schemas.microsoft.com/office/drawing/2014/main" id="{8D16600D-8ABA-F53C-122B-5211AC113D86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41-48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24119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86AC086-77D7-592C-E28D-640953D6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9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3761C3-5157-9F08-4B0F-A9333F89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00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CAADE099-E07B-38B8-4B6E-35D21E9CE56A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sp>
        <p:nvSpPr>
          <p:cNvPr id="4" name="Google Shape;11;p1">
            <a:extLst>
              <a:ext uri="{FF2B5EF4-FFF2-40B4-BE49-F238E27FC236}">
                <a16:creationId xmlns:a16="http://schemas.microsoft.com/office/drawing/2014/main" id="{2ADFCF82-21C2-BA01-C8A5-582ED8AEEC35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50-56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55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B2D83B-0420-446B-AF44-3C24DA88B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5F9C99-645A-406B-A3C7-728422F0B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5C13DC-5FE9-4B90-9C82-F97D0EA36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511E6A-8238-4C91-94CE-124954B7C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39E70-A99F-4F54-BD3D-3CFE789E5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4859E0-9FEC-490B-94AA-232123373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1F2701-44F4-4EB0-AC64-D0E896807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EB0ACA-5AAC-44D4-94EC-E1FE437471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336D0E-1C59-4541-BC49-00B19DA8CD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9F1C0F-53F2-4299-ADCD-DAE96CC67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8A11B9-93F9-47B8-A567-355E3CE6D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29AB52-E7CC-4068-A2DC-F4FF99656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F32F6-9A3B-4275-9875-369E0DB68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76BCB6-EF37-4E01-8FBF-BD3C58FF5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E4FD6F-87E3-4A47-A345-5137DF7F7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F510AC-C977-464E-8C86-8469B2900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08EE50-DFB1-4FA1-B0F6-5C52924B1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6E298D-4F26-4C1A-AAC7-48698011E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Ending</a:t>
            </a:r>
          </a:p>
        </p:txBody>
      </p:sp>
      <p:sp>
        <p:nvSpPr>
          <p:cNvPr id="6" name="AutoShape 2" descr="Bing Chat | Logopedia | Fandom">
            <a:extLst>
              <a:ext uri="{FF2B5EF4-FFF2-40B4-BE49-F238E27FC236}">
                <a16:creationId xmlns:a16="http://schemas.microsoft.com/office/drawing/2014/main" id="{B140A9D1-E8BC-804E-F741-F9E85E3454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Google Shape;11;p1">
            <a:extLst>
              <a:ext uri="{FF2B5EF4-FFF2-40B4-BE49-F238E27FC236}">
                <a16:creationId xmlns:a16="http://schemas.microsoft.com/office/drawing/2014/main" id="{D16D3ABF-64F7-2BD8-9A16-705FE9014A26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60-102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E539626-329B-94E1-6D22-CF83FA386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141109"/>
              </p:ext>
            </p:extLst>
          </p:nvPr>
        </p:nvGraphicFramePr>
        <p:xfrm>
          <a:off x="2522399" y="576203"/>
          <a:ext cx="40992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369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Ending</a:t>
            </a:r>
          </a:p>
        </p:txBody>
      </p:sp>
      <p:sp>
        <p:nvSpPr>
          <p:cNvPr id="6" name="AutoShape 2" descr="Bing Chat | Logopedia | Fandom">
            <a:extLst>
              <a:ext uri="{FF2B5EF4-FFF2-40B4-BE49-F238E27FC236}">
                <a16:creationId xmlns:a16="http://schemas.microsoft.com/office/drawing/2014/main" id="{B140A9D1-E8BC-804E-F741-F9E85E3454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19C1105-F5E6-7AFE-9A64-1B8357196B6A}"/>
              </a:ext>
            </a:extLst>
          </p:cNvPr>
          <p:cNvSpPr txBox="1"/>
          <p:nvPr/>
        </p:nvSpPr>
        <p:spPr>
          <a:xfrm>
            <a:off x="3337515" y="2400984"/>
            <a:ext cx="277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LIVE DEMO</a:t>
            </a:r>
          </a:p>
        </p:txBody>
      </p:sp>
      <p:sp>
        <p:nvSpPr>
          <p:cNvPr id="5" name="Google Shape;11;p1">
            <a:extLst>
              <a:ext uri="{FF2B5EF4-FFF2-40B4-BE49-F238E27FC236}">
                <a16:creationId xmlns:a16="http://schemas.microsoft.com/office/drawing/2014/main" id="{D16D3ABF-64F7-2BD8-9A16-705FE9014A26}"/>
              </a:ext>
            </a:extLst>
          </p:cNvPr>
          <p:cNvSpPr txBox="1"/>
          <p:nvPr/>
        </p:nvSpPr>
        <p:spPr>
          <a:xfrm>
            <a:off x="717736" y="4684059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60-102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66766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D4C77982-7A73-9F4D-09CA-C25CB2810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69" y="974721"/>
            <a:ext cx="2186660" cy="3194057"/>
          </a:xfrm>
          <a:prstGeom prst="rect">
            <a:avLst/>
          </a:prstGeom>
        </p:spPr>
      </p:pic>
      <p:pic>
        <p:nvPicPr>
          <p:cNvPr id="14" name="Imagen 13" descr="Serpiente de color verde&#10;&#10;Descripción generada automáticamente con confianza media">
            <a:extLst>
              <a:ext uri="{FF2B5EF4-FFF2-40B4-BE49-F238E27FC236}">
                <a16:creationId xmlns:a16="http://schemas.microsoft.com/office/drawing/2014/main" id="{31A43B4F-1580-2BF2-8211-633FEDA9E1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976" y="974721"/>
            <a:ext cx="2124048" cy="319405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Imagen 14" descr="Gráfico, Gráfico radial&#10;&#10;Descripción generada automáticamente">
            <a:extLst>
              <a:ext uri="{FF2B5EF4-FFF2-40B4-BE49-F238E27FC236}">
                <a16:creationId xmlns:a16="http://schemas.microsoft.com/office/drawing/2014/main" id="{39A7C5B7-2F69-267A-39F0-3309D521E0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2471" y="974721"/>
            <a:ext cx="2391918" cy="319405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5731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6" name="AutoShape 2" descr="Bing Chat | Logopedia | Fandom">
            <a:extLst>
              <a:ext uri="{FF2B5EF4-FFF2-40B4-BE49-F238E27FC236}">
                <a16:creationId xmlns:a16="http://schemas.microsoft.com/office/drawing/2014/main" id="{B140A9D1-E8BC-804E-F741-F9E85E3454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B3D125BF-F2A5-F9D0-FC7A-1596EB2CD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0460211"/>
              </p:ext>
            </p:extLst>
          </p:nvPr>
        </p:nvGraphicFramePr>
        <p:xfrm>
          <a:off x="769620" y="1146970"/>
          <a:ext cx="7299960" cy="349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4145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03E59-1B95-6CA6-2144-BC7A37E15A30}"/>
              </a:ext>
            </a:extLst>
          </p:cNvPr>
          <p:cNvSpPr txBox="1">
            <a:spLocks/>
          </p:cNvSpPr>
          <p:nvPr/>
        </p:nvSpPr>
        <p:spPr>
          <a:xfrm>
            <a:off x="602393" y="971202"/>
            <a:ext cx="8347240" cy="10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Thank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for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attention</a:t>
            </a:r>
            <a:endParaRPr lang="es-ES" sz="2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4BA5E7-5A47-E857-C450-D4F1E90ED2AF}"/>
              </a:ext>
            </a:extLst>
          </p:cNvPr>
          <p:cNvSpPr txBox="1">
            <a:spLocks/>
          </p:cNvSpPr>
          <p:nvPr/>
        </p:nvSpPr>
        <p:spPr>
          <a:xfrm>
            <a:off x="857302" y="1963644"/>
            <a:ext cx="5123919" cy="6081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182711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Any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 </a:t>
            </a:r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questions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?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E0E60BF0-6B0C-09FF-ABA1-C0F6F3094FE0}"/>
              </a:ext>
            </a:extLst>
          </p:cNvPr>
          <p:cNvSpPr/>
          <p:nvPr/>
        </p:nvSpPr>
        <p:spPr>
          <a:xfrm rot="5400000" flipH="1">
            <a:off x="4458809" y="-1125707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0F65CDC1-13E1-A87B-0D82-150B0068B802}"/>
              </a:ext>
            </a:extLst>
          </p:cNvPr>
          <p:cNvSpPr/>
          <p:nvPr/>
        </p:nvSpPr>
        <p:spPr>
          <a:xfrm rot="5400000">
            <a:off x="543123" y="2650269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648B45C-36AC-2CAC-ACB1-5268B9F34A82}"/>
              </a:ext>
            </a:extLst>
          </p:cNvPr>
          <p:cNvSpPr txBox="1"/>
          <p:nvPr/>
        </p:nvSpPr>
        <p:spPr>
          <a:xfrm>
            <a:off x="1661627" y="3083325"/>
            <a:ext cx="749907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GB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NAME</a:t>
            </a:r>
            <a:endParaRPr sz="105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17B1F61-7078-B5F2-63D6-A07F05F83CA8}"/>
              </a:ext>
            </a:extLst>
          </p:cNvPr>
          <p:cNvSpPr txBox="1"/>
          <p:nvPr/>
        </p:nvSpPr>
        <p:spPr>
          <a:xfrm>
            <a:off x="5715659" y="3083325"/>
            <a:ext cx="1909536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n-GB" sz="105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Fernando Bellido Pazos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2E0B381-A47B-99E9-3272-31983C5A2441}"/>
              </a:ext>
            </a:extLst>
          </p:cNvPr>
          <p:cNvSpPr txBox="1"/>
          <p:nvPr/>
        </p:nvSpPr>
        <p:spPr>
          <a:xfrm>
            <a:off x="1673683" y="3564192"/>
            <a:ext cx="1631826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50" b="1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MASTER</a:t>
            </a:r>
            <a:endParaRPr sz="105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632EDC1C-55E6-A8FF-42E5-8FB84DBA1E84}"/>
              </a:ext>
            </a:extLst>
          </p:cNvPr>
          <p:cNvSpPr txBox="1"/>
          <p:nvPr/>
        </p:nvSpPr>
        <p:spPr>
          <a:xfrm>
            <a:off x="4931561" y="3589090"/>
            <a:ext cx="2702677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5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Applied</a:t>
            </a:r>
            <a:r>
              <a:rPr lang="es-ES" sz="105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&amp; </a:t>
            </a:r>
            <a:r>
              <a:rPr lang="es-ES" sz="105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Computational</a:t>
            </a:r>
            <a:r>
              <a:rPr lang="es-ES" sz="105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</a:t>
            </a:r>
            <a:r>
              <a:rPr lang="es-ES" sz="105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Mathematics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4B95A9F1-47C0-F2D7-984F-A2E90A296B06}"/>
              </a:ext>
            </a:extLst>
          </p:cNvPr>
          <p:cNvSpPr txBox="1"/>
          <p:nvPr/>
        </p:nvSpPr>
        <p:spPr>
          <a:xfrm>
            <a:off x="1673683" y="4070585"/>
            <a:ext cx="1631826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50" b="1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TUTOR</a:t>
            </a:r>
            <a:endParaRPr sz="105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27D5D895-49B2-5551-8ECF-4A70535E294C}"/>
              </a:ext>
            </a:extLst>
          </p:cNvPr>
          <p:cNvSpPr txBox="1"/>
          <p:nvPr/>
        </p:nvSpPr>
        <p:spPr>
          <a:xfrm>
            <a:off x="5113921" y="4071903"/>
            <a:ext cx="2532372" cy="1737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5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Juan Manuel Perez Pardo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0CE9D6A9-0868-CB4C-24F4-56318BFE4D85}"/>
              </a:ext>
            </a:extLst>
          </p:cNvPr>
          <p:cNvSpPr txBox="1"/>
          <p:nvPr/>
        </p:nvSpPr>
        <p:spPr>
          <a:xfrm>
            <a:off x="6544443" y="357755"/>
            <a:ext cx="2266993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  <p:sp>
        <p:nvSpPr>
          <p:cNvPr id="4" name="Google Shape;11;p1">
            <a:extLst>
              <a:ext uri="{FF2B5EF4-FFF2-40B4-BE49-F238E27FC236}">
                <a16:creationId xmlns:a16="http://schemas.microsoft.com/office/drawing/2014/main" id="{CAAB7E9A-DBBE-A527-4529-563CDB27460C}"/>
              </a:ext>
            </a:extLst>
          </p:cNvPr>
          <p:cNvSpPr txBox="1"/>
          <p:nvPr/>
        </p:nvSpPr>
        <p:spPr>
          <a:xfrm>
            <a:off x="229685" y="4715864"/>
            <a:ext cx="92818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103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2697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8821" y="2387084"/>
            <a:ext cx="22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04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12846" y="2387084"/>
            <a:ext cx="231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971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39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18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3422093" y="2387084"/>
            <a:ext cx="229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13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820E39B-1FF6-246A-D02C-2CAB0B81100A}"/>
              </a:ext>
            </a:extLst>
          </p:cNvPr>
          <p:cNvGrpSpPr/>
          <p:nvPr/>
        </p:nvGrpSpPr>
        <p:grpSpPr>
          <a:xfrm>
            <a:off x="311700" y="1423482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A74FB64-14A3-DB22-9EF5-1D9D3517B5F8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B00FB09-AFBC-0246-918D-C31FF1C4B011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Submatrices 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7F29842-AC21-9E11-77B4-EE1C1827DCD6}"/>
              </a:ext>
            </a:extLst>
          </p:cNvPr>
          <p:cNvGrpSpPr/>
          <p:nvPr/>
        </p:nvGrpSpPr>
        <p:grpSpPr>
          <a:xfrm>
            <a:off x="243761" y="3235017"/>
            <a:ext cx="1804838" cy="550475"/>
            <a:chOff x="5188648" y="77637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5416A27-5AA4-45E2-6695-3DFCEC7AB446}"/>
                </a:ext>
              </a:extLst>
            </p:cNvPr>
            <p:cNvSpPr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7626C27-96FB-D6AA-1EBD-AB0B70F96B51}"/>
                </a:ext>
              </a:extLst>
            </p:cNvPr>
            <p:cNvSpPr txBox="1"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New-Axis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1AB47AF-A410-ECFE-E7DB-0236A659CAD3}"/>
              </a:ext>
            </a:extLst>
          </p:cNvPr>
          <p:cNvGrpSpPr/>
          <p:nvPr/>
        </p:nvGrpSpPr>
        <p:grpSpPr>
          <a:xfrm>
            <a:off x="5112699" y="1423482"/>
            <a:ext cx="1804838" cy="550475"/>
            <a:chOff x="5188648" y="155245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3E922BC3-1AAF-32F7-3C7C-1915C55E0323}"/>
                </a:ext>
              </a:extLst>
            </p:cNvPr>
            <p:cNvSpPr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60CF369-3E95-D47D-627E-D7C5ECCE2534}"/>
                </a:ext>
              </a:extLst>
            </p:cNvPr>
            <p:cNvSpPr txBox="1"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Outer</a:t>
              </a:r>
              <a:br>
                <a:rPr lang="en-GB" sz="1400" kern="1200" dirty="0"/>
              </a:br>
              <a:r>
                <a:rPr lang="en-GB" sz="1400" kern="1200" dirty="0"/>
                <a:t>Product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F2C5B91-D64C-814E-5192-211792BC6384}"/>
              </a:ext>
            </a:extLst>
          </p:cNvPr>
          <p:cNvGrpSpPr/>
          <p:nvPr/>
        </p:nvGrpSpPr>
        <p:grpSpPr>
          <a:xfrm>
            <a:off x="5112699" y="3235016"/>
            <a:ext cx="1804838" cy="550475"/>
            <a:chOff x="5188648" y="2328536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69975DC-E26A-01D3-B61D-A51D0ACAEC50}"/>
                </a:ext>
              </a:extLst>
            </p:cNvPr>
            <p:cNvSpPr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8090326-6480-2A71-BEDB-996424CA6ACC}"/>
                </a:ext>
              </a:extLst>
            </p:cNvPr>
            <p:cNvSpPr txBox="1"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For Loop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C2162F7-B66A-1AA7-F13D-DF9976A42AC1}"/>
              </a:ext>
            </a:extLst>
          </p:cNvPr>
          <p:cNvSpPr txBox="1"/>
          <p:nvPr/>
        </p:nvSpPr>
        <p:spPr>
          <a:xfrm>
            <a:off x="243762" y="2221969"/>
            <a:ext cx="472309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= A[col + 1 :, col + 1 :] - (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A[col + 1 :, :][:, [col]]</a:t>
            </a:r>
            <a:r>
              <a:rPr lang="en-GB" dirty="0">
                <a:latin typeface="+mn-lt"/>
              </a:rPr>
              <a:t> 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@ 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A[[col], :][:, col + 1 :]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2E20C1C-4478-295A-DCD0-DB513F7D4D62}"/>
              </a:ext>
            </a:extLst>
          </p:cNvPr>
          <p:cNvSpPr txBox="1"/>
          <p:nvPr/>
        </p:nvSpPr>
        <p:spPr>
          <a:xfrm>
            <a:off x="243761" y="3935848"/>
            <a:ext cx="4515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-= A[col + 1 :, col]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[:,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] @ A[col, col + 1 :][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, :]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6075B3D-0CBC-2266-FC27-684F063AA96A}"/>
              </a:ext>
            </a:extLst>
          </p:cNvPr>
          <p:cNvSpPr txBox="1"/>
          <p:nvPr/>
        </p:nvSpPr>
        <p:spPr>
          <a:xfrm>
            <a:off x="4966856" y="2221969"/>
            <a:ext cx="4177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=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np.outer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(A[col + 1 :, col], A[col, col + 1 :])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3E61D-C35F-E0B8-379A-989F3112F167}"/>
              </a:ext>
            </a:extLst>
          </p:cNvPr>
          <p:cNvSpPr txBox="1"/>
          <p:nvPr/>
        </p:nvSpPr>
        <p:spPr>
          <a:xfrm>
            <a:off x="4966856" y="3836701"/>
            <a:ext cx="42723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for row in range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(col + 1, n):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    A[row, col] = A[row, col] / A[col, col]  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    A[row, col + 1 :] = A[row, col + 1 :] - A[row, col] * A[col, col + 1 :]</a:t>
            </a:r>
          </a:p>
        </p:txBody>
      </p:sp>
    </p:spTree>
    <p:extLst>
      <p:ext uri="{BB962C8B-B14F-4D97-AF65-F5344CB8AC3E}">
        <p14:creationId xmlns:p14="http://schemas.microsoft.com/office/powerpoint/2010/main" val="358739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DF7B6283-9BD6-6E8F-925F-1026EA30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505" y="1841885"/>
            <a:ext cx="4538003" cy="1753952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EED6501B-FFD2-6F72-D08C-A717943B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0" y="1841325"/>
            <a:ext cx="4519442" cy="21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80964B2-72A3-56A7-6A02-C198F5B1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37" y="1819170"/>
            <a:ext cx="6630325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012061-BCFD-0455-EB6A-D1C5C16916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239677"/>
            <a:ext cx="3657447" cy="28612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CC9B2D-FC3F-840B-F4AB-668A9FAB64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211" y="826057"/>
            <a:ext cx="3729425" cy="368850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7280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B62AF7BB-893C-BD57-28D1-A4A6FD6E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6" y="1440480"/>
            <a:ext cx="3719976" cy="307010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99B05B-E769-9255-418E-6E5B6D82AC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122" y="1440480"/>
            <a:ext cx="3543297" cy="3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9DE958F-44E9-00F3-7FC5-3ED8672A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548" y="1387057"/>
            <a:ext cx="5926904" cy="331782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225480B-893A-3947-8180-797DD40B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548" y="1387057"/>
            <a:ext cx="5926904" cy="3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5" y="1017725"/>
            <a:ext cx="366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114A8B4-838B-93F2-08E6-120EBB78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87057"/>
            <a:ext cx="3897724" cy="3115079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33F9556-08C6-7D53-C44A-03E9CBB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27" y="1387057"/>
            <a:ext cx="3878273" cy="31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0FA3C20-8938-24F7-951A-D446BE27FE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70" y="1387057"/>
            <a:ext cx="3221209" cy="318725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444DE1-1E9D-D243-DD48-3DBF2EDB07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983" y="1387057"/>
            <a:ext cx="3221209" cy="31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Visualizer: Montecarlo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CEDDB96-3899-1B4B-1607-9C263EFA9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63" y="1387057"/>
            <a:ext cx="3239834" cy="34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Previous Work</a:t>
            </a:r>
          </a:p>
        </p:txBody>
      </p:sp>
      <p:pic>
        <p:nvPicPr>
          <p:cNvPr id="6" name="Imagen 5" descr="Gráfico, Diagrama&#10;&#10;Descripción generada automáticamente">
            <a:extLst>
              <a:ext uri="{FF2B5EF4-FFF2-40B4-BE49-F238E27FC236}">
                <a16:creationId xmlns:a16="http://schemas.microsoft.com/office/drawing/2014/main" id="{0DD6454A-8C56-3FE9-25F0-D4449F4373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13" y="1017725"/>
            <a:ext cx="2492887" cy="35624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4038868" y="1372185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Numerical Computing With MATLAB – Cleve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B.Moler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MATLAB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Chapters : Code &amp; Visualization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Licensed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Intuitive and user-friendly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MATLAB’s Home License: 119€</a:t>
            </a:r>
          </a:p>
        </p:txBody>
      </p:sp>
      <p:sp>
        <p:nvSpPr>
          <p:cNvPr id="4" name="Google Shape;11;p1">
            <a:extLst>
              <a:ext uri="{FF2B5EF4-FFF2-40B4-BE49-F238E27FC236}">
                <a16:creationId xmlns:a16="http://schemas.microsoft.com/office/drawing/2014/main" id="{29D14DD7-6EEB-5EAD-D450-2E51191DB697}"/>
              </a:ext>
            </a:extLst>
          </p:cNvPr>
          <p:cNvSpPr txBox="1"/>
          <p:nvPr/>
        </p:nvSpPr>
        <p:spPr>
          <a:xfrm>
            <a:off x="717951" y="4684059"/>
            <a:ext cx="68672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3-4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134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6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Previous Work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311700" y="1556087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 of Degree’s Thesis – Juan Camilo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Bucheli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Packages: Linear Systems &amp; Interpolation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Source Licensed (Apache 2.0)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functional to this day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Language: Spanish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B90E2D-1C69-C3E9-B1FF-E3A3BE14DA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460" y="681495"/>
            <a:ext cx="2633508" cy="378050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Google Shape;11;p1">
            <a:extLst>
              <a:ext uri="{FF2B5EF4-FFF2-40B4-BE49-F238E27FC236}">
                <a16:creationId xmlns:a16="http://schemas.microsoft.com/office/drawing/2014/main" id="{463BFAF1-D149-FA20-4DEA-C09497B70CEC}"/>
              </a:ext>
            </a:extLst>
          </p:cNvPr>
          <p:cNvSpPr txBox="1"/>
          <p:nvPr/>
        </p:nvSpPr>
        <p:spPr>
          <a:xfrm>
            <a:off x="717951" y="4684059"/>
            <a:ext cx="68672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4-6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138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7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7" name="Marcador de contenido 26">
            <a:extLst>
              <a:ext uri="{FF2B5EF4-FFF2-40B4-BE49-F238E27FC236}">
                <a16:creationId xmlns:a16="http://schemas.microsoft.com/office/drawing/2014/main" id="{365067C6-A40F-534E-C030-FE4C5E067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884414"/>
              </p:ext>
            </p:extLst>
          </p:nvPr>
        </p:nvGraphicFramePr>
        <p:xfrm>
          <a:off x="84518" y="1017725"/>
          <a:ext cx="8974964" cy="3519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815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07E3316-3E91-4E1B-AFF6-3D13BD7CE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A096950-501C-4A6F-BF30-EE9E000D15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DA762EA-FC9C-4F20-87C7-D44FFFA06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18A3E8F-5F6B-47E1-83F7-572FE9DB9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9B1793-2663-4D03-A75D-7F347E420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8AC5C96-AD62-49E5-B7C7-CDA8E360E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B2F4C5A-5628-4454-8D81-11A584A57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8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4" name="Marcador de contenido 23">
            <a:extLst>
              <a:ext uri="{FF2B5EF4-FFF2-40B4-BE49-F238E27FC236}">
                <a16:creationId xmlns:a16="http://schemas.microsoft.com/office/drawing/2014/main" id="{CE2FEAE4-AB1D-A003-3E0E-073F497FF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899704"/>
              </p:ext>
            </p:extLst>
          </p:nvPr>
        </p:nvGraphicFramePr>
        <p:xfrm>
          <a:off x="562610" y="1171237"/>
          <a:ext cx="8521700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Google Shape;11;p1">
            <a:extLst>
              <a:ext uri="{FF2B5EF4-FFF2-40B4-BE49-F238E27FC236}">
                <a16:creationId xmlns:a16="http://schemas.microsoft.com/office/drawing/2014/main" id="{154747A8-4D46-78BD-675B-A616C392B156}"/>
              </a:ext>
            </a:extLst>
          </p:cNvPr>
          <p:cNvSpPr txBox="1"/>
          <p:nvPr/>
        </p:nvSpPr>
        <p:spPr>
          <a:xfrm>
            <a:off x="717951" y="4684059"/>
            <a:ext cx="686724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7-8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1368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9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Software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19732014"/>
                  </p:ext>
                </p:extLst>
              </p:nvPr>
            </p:nvGraphicFramePr>
            <p:xfrm>
              <a:off x="1170961" y="1056150"/>
              <a:ext cx="6931420" cy="36423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19732014"/>
                  </p:ext>
                </p:extLst>
              </p:nvPr>
            </p:nvGraphicFramePr>
            <p:xfrm>
              <a:off x="1170961" y="1056150"/>
              <a:ext cx="6931420" cy="36423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Google Shape;11;p1">
            <a:extLst>
              <a:ext uri="{FF2B5EF4-FFF2-40B4-BE49-F238E27FC236}">
                <a16:creationId xmlns:a16="http://schemas.microsoft.com/office/drawing/2014/main" id="{E1BFD8BA-2F36-DA3B-4FA4-1A566351F2C5}"/>
              </a:ext>
            </a:extLst>
          </p:cNvPr>
          <p:cNvSpPr txBox="1"/>
          <p:nvPr/>
        </p:nvSpPr>
        <p:spPr>
          <a:xfrm>
            <a:off x="717736" y="4684059"/>
            <a:ext cx="816866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Pages 10-16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12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F481D9-A4DD-4BA6-A38E-A142FDD22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D0DB23-6824-45B0-B86F-3FA4BB70A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C46D51-30AD-4C21-BBDA-974A14618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C956B8-140F-472F-89BC-3DCBEFC75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E67B1F-4EDD-4B25-8A82-D8A1FA381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AE535A-3DB8-4564-A4A4-B540E5B1F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7BB914-5D67-4337-B009-A4081A300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2D3493-7825-4BF2-8CEC-259DA6ADB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1806</Words>
  <Application>Microsoft Office PowerPoint</Application>
  <PresentationFormat>Presentación en pantalla (16:9)</PresentationFormat>
  <Paragraphs>434</Paragraphs>
  <Slides>44</Slides>
  <Notes>33</Notes>
  <HiddenSlides>15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Arial</vt:lpstr>
      <vt:lpstr>Segoe UI</vt:lpstr>
      <vt:lpstr>Cambria Math</vt:lpstr>
      <vt:lpstr>Calibri</vt:lpstr>
      <vt:lpstr>Segoe UI Black</vt:lpstr>
      <vt:lpstr>Wingdings</vt:lpstr>
      <vt:lpstr>Simple Light</vt:lpstr>
      <vt:lpstr>Presentación de PowerPoint</vt:lpstr>
      <vt:lpstr>Contents</vt:lpstr>
      <vt:lpstr>State of the Art</vt:lpstr>
      <vt:lpstr>State of the Art</vt:lpstr>
      <vt:lpstr>Previous Work</vt:lpstr>
      <vt:lpstr>Previous Work</vt:lpstr>
      <vt:lpstr>Objectives</vt:lpstr>
      <vt:lpstr>Objectives</vt:lpstr>
      <vt:lpstr>Software Development</vt:lpstr>
      <vt:lpstr>Software Description</vt:lpstr>
      <vt:lpstr>Presentación de PowerPoint</vt:lpstr>
      <vt:lpstr>Linear Systems</vt:lpstr>
      <vt:lpstr>Linear Systems</vt:lpstr>
      <vt:lpstr>Linear Systems</vt:lpstr>
      <vt:lpstr>Linear Systems</vt:lpstr>
      <vt:lpstr>Linear Systems</vt:lpstr>
      <vt:lpstr>Interpolation</vt:lpstr>
      <vt:lpstr>Interpolation</vt:lpstr>
      <vt:lpstr>Interpolation</vt:lpstr>
      <vt:lpstr>Interpolation</vt:lpstr>
      <vt:lpstr>Interpolation</vt:lpstr>
      <vt:lpstr>Interpolation</vt:lpstr>
      <vt:lpstr>Non-Linear Equation Solver</vt:lpstr>
      <vt:lpstr>Non-Linear Equation Solver</vt:lpstr>
      <vt:lpstr>Presentación de PowerPoint</vt:lpstr>
      <vt:lpstr>Presentación de PowerPoint</vt:lpstr>
      <vt:lpstr>Random Number Generators</vt:lpstr>
      <vt:lpstr>Ending</vt:lpstr>
      <vt:lpstr>Ending</vt:lpstr>
      <vt:lpstr>Summary</vt:lpstr>
      <vt:lpstr>Presentación de PowerPoint</vt:lpstr>
      <vt:lpstr>Linear Systems</vt:lpstr>
      <vt:lpstr>Interpolation</vt:lpstr>
      <vt:lpstr>Non Linear Equation Solver</vt:lpstr>
      <vt:lpstr>Least Squares</vt:lpstr>
      <vt:lpstr>Random Number Generators</vt:lpstr>
      <vt:lpstr>Linear Systems</vt:lpstr>
      <vt:lpstr>Linear Systems</vt:lpstr>
      <vt:lpstr>Linear Systems</vt:lpstr>
      <vt:lpstr>Interpolation</vt:lpstr>
      <vt:lpstr>Interpolation</vt:lpstr>
      <vt:lpstr>Non Linear Equation Solver</vt:lpstr>
      <vt:lpstr>Least Squares</vt:lpstr>
      <vt:lpstr>Random Number Generators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Pedrestian Dynamics A basic model for interacting people with spontaneous lane creation, congestion, and patterns</dc:title>
  <cp:lastModifiedBy>Fernando Bellido Pazos</cp:lastModifiedBy>
  <cp:revision>3</cp:revision>
  <cp:lastPrinted>2023-06-28T15:08:15Z</cp:lastPrinted>
  <dcterms:modified xsi:type="dcterms:W3CDTF">2023-06-29T05:29:19Z</dcterms:modified>
</cp:coreProperties>
</file>